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1343" r:id="rId3"/>
    <p:sldId id="1328" r:id="rId4"/>
    <p:sldId id="1329" r:id="rId5"/>
    <p:sldId id="1331" r:id="rId6"/>
    <p:sldId id="1330" r:id="rId7"/>
    <p:sldId id="1332" r:id="rId8"/>
    <p:sldId id="1342" r:id="rId9"/>
    <p:sldId id="1334" r:id="rId10"/>
    <p:sldId id="1340" r:id="rId11"/>
    <p:sldId id="1341" r:id="rId12"/>
    <p:sldId id="1336" r:id="rId13"/>
    <p:sldId id="1339" r:id="rId14"/>
    <p:sldId id="1337" r:id="rId15"/>
    <p:sldId id="1344" r:id="rId16"/>
    <p:sldId id="1338" r:id="rId17"/>
    <p:sldId id="1345" r:id="rId18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  <a:srgbClr val="6699FF"/>
    <a:srgbClr val="FBB031"/>
    <a:srgbClr val="FFCD00"/>
    <a:srgbClr val="E32726"/>
    <a:srgbClr val="D60057"/>
    <a:srgbClr val="8B857B"/>
    <a:srgbClr val="FFD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33" autoAdjust="0"/>
    <p:restoredTop sz="80151" autoAdjust="0"/>
  </p:normalViewPr>
  <p:slideViewPr>
    <p:cSldViewPr snapToGrid="0" snapToObjects="1" showGuides="1">
      <p:cViewPr varScale="1">
        <p:scale>
          <a:sx n="80" d="100"/>
          <a:sy n="80" d="100"/>
        </p:scale>
        <p:origin x="67" y="130"/>
      </p:cViewPr>
      <p:guideLst>
        <p:guide orient="horz" pos="411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9" d="100"/>
          <a:sy n="69" d="100"/>
        </p:scale>
        <p:origin x="2227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icia Stadnyk" userId="d458f24a-4e06-46e3-a208-9eb1a60a9ec2" providerId="ADAL" clId="{F3897A67-50BD-4AD0-98D2-FC43FDDDAC52}"/>
    <pc:docChg chg="custSel modSld">
      <pc:chgData name="Tricia Stadnyk" userId="d458f24a-4e06-46e3-a208-9eb1a60a9ec2" providerId="ADAL" clId="{F3897A67-50BD-4AD0-98D2-FC43FDDDAC52}" dt="2024-06-06T16:25:08.956" v="384" actId="6549"/>
      <pc:docMkLst>
        <pc:docMk/>
      </pc:docMkLst>
      <pc:sldChg chg="modSp mod modNotesTx">
        <pc:chgData name="Tricia Stadnyk" userId="d458f24a-4e06-46e3-a208-9eb1a60a9ec2" providerId="ADAL" clId="{F3897A67-50BD-4AD0-98D2-FC43FDDDAC52}" dt="2024-06-06T16:25:08.956" v="384" actId="6549"/>
        <pc:sldMkLst>
          <pc:docMk/>
          <pc:sldMk cId="3758974472" sldId="256"/>
        </pc:sldMkLst>
        <pc:spChg chg="mod">
          <ac:chgData name="Tricia Stadnyk" userId="d458f24a-4e06-46e3-a208-9eb1a60a9ec2" providerId="ADAL" clId="{F3897A67-50BD-4AD0-98D2-FC43FDDDAC52}" dt="2024-06-06T16:23:44.644" v="383" actId="27636"/>
          <ac:spMkLst>
            <pc:docMk/>
            <pc:sldMk cId="3758974472" sldId="256"/>
            <ac:spMk id="4" creationId="{00000000-0000-0000-0000-000000000000}"/>
          </ac:spMkLst>
        </pc:spChg>
        <pc:spChg chg="mod">
          <ac:chgData name="Tricia Stadnyk" userId="d458f24a-4e06-46e3-a208-9eb1a60a9ec2" providerId="ADAL" clId="{F3897A67-50BD-4AD0-98D2-FC43FDDDAC52}" dt="2024-06-06T14:55:41.045" v="5" actId="20577"/>
          <ac:spMkLst>
            <pc:docMk/>
            <pc:sldMk cId="3758974472" sldId="256"/>
            <ac:spMk id="5" creationId="{00000000-0000-0000-0000-000000000000}"/>
          </ac:spMkLst>
        </pc:spChg>
      </pc:sldChg>
      <pc:sldChg chg="modSp mod">
        <pc:chgData name="Tricia Stadnyk" userId="d458f24a-4e06-46e3-a208-9eb1a60a9ec2" providerId="ADAL" clId="{F3897A67-50BD-4AD0-98D2-FC43FDDDAC52}" dt="2024-06-06T16:22:00.483" v="342" actId="20577"/>
        <pc:sldMkLst>
          <pc:docMk/>
          <pc:sldMk cId="0" sldId="1334"/>
        </pc:sldMkLst>
        <pc:spChg chg="mod">
          <ac:chgData name="Tricia Stadnyk" userId="d458f24a-4e06-46e3-a208-9eb1a60a9ec2" providerId="ADAL" clId="{F3897A67-50BD-4AD0-98D2-FC43FDDDAC52}" dt="2024-06-06T16:22:00.483" v="342" actId="20577"/>
          <ac:spMkLst>
            <pc:docMk/>
            <pc:sldMk cId="0" sldId="1334"/>
            <ac:spMk id="3" creationId="{776B94A0-6089-4115-9864-5D3704C9B08D}"/>
          </ac:spMkLst>
        </pc:spChg>
      </pc:sldChg>
      <pc:sldChg chg="modSp mod">
        <pc:chgData name="Tricia Stadnyk" userId="d458f24a-4e06-46e3-a208-9eb1a60a9ec2" providerId="ADAL" clId="{F3897A67-50BD-4AD0-98D2-FC43FDDDAC52}" dt="2024-06-06T16:18:34.717" v="160" actId="20577"/>
        <pc:sldMkLst>
          <pc:docMk/>
          <pc:sldMk cId="1607804133" sldId="1338"/>
        </pc:sldMkLst>
        <pc:spChg chg="mod">
          <ac:chgData name="Tricia Stadnyk" userId="d458f24a-4e06-46e3-a208-9eb1a60a9ec2" providerId="ADAL" clId="{F3897A67-50BD-4AD0-98D2-FC43FDDDAC52}" dt="2024-06-06T16:18:34.717" v="160" actId="20577"/>
          <ac:spMkLst>
            <pc:docMk/>
            <pc:sldMk cId="1607804133" sldId="1338"/>
            <ac:spMk id="6" creationId="{22C6BC75-69FF-4E4C-8119-FFA3AE0B92BD}"/>
          </ac:spMkLst>
        </pc:spChg>
      </pc:sldChg>
      <pc:sldChg chg="addSp delSp modSp mod modNotesTx">
        <pc:chgData name="Tricia Stadnyk" userId="d458f24a-4e06-46e3-a208-9eb1a60a9ec2" providerId="ADAL" clId="{F3897A67-50BD-4AD0-98D2-FC43FDDDAC52}" dt="2024-06-06T16:20:26.992" v="285" actId="20577"/>
        <pc:sldMkLst>
          <pc:docMk/>
          <pc:sldMk cId="1045858522" sldId="1340"/>
        </pc:sldMkLst>
        <pc:picChg chg="add mod">
          <ac:chgData name="Tricia Stadnyk" userId="d458f24a-4e06-46e3-a208-9eb1a60a9ec2" providerId="ADAL" clId="{F3897A67-50BD-4AD0-98D2-FC43FDDDAC52}" dt="2024-06-06T16:20:18.929" v="241" actId="1076"/>
          <ac:picMkLst>
            <pc:docMk/>
            <pc:sldMk cId="1045858522" sldId="1340"/>
            <ac:picMk id="3" creationId="{4EDEEDF9-2ACC-6328-1C39-846E0B09C898}"/>
          </ac:picMkLst>
        </pc:picChg>
        <pc:picChg chg="del">
          <ac:chgData name="Tricia Stadnyk" userId="d458f24a-4e06-46e3-a208-9eb1a60a9ec2" providerId="ADAL" clId="{F3897A67-50BD-4AD0-98D2-FC43FDDDAC52}" dt="2024-06-06T16:20:14.645" v="239" actId="478"/>
          <ac:picMkLst>
            <pc:docMk/>
            <pc:sldMk cId="1045858522" sldId="1340"/>
            <ac:picMk id="7" creationId="{B35CDFC4-7E6F-4A6C-8A6C-6ECE7157FAE2}"/>
          </ac:picMkLst>
        </pc:picChg>
      </pc:sldChg>
      <pc:sldChg chg="addSp delSp modSp mod modNotesTx">
        <pc:chgData name="Tricia Stadnyk" userId="d458f24a-4e06-46e3-a208-9eb1a60a9ec2" providerId="ADAL" clId="{F3897A67-50BD-4AD0-98D2-FC43FDDDAC52}" dt="2024-06-06T16:21:34.863" v="293" actId="1076"/>
        <pc:sldMkLst>
          <pc:docMk/>
          <pc:sldMk cId="1436326947" sldId="1341"/>
        </pc:sldMkLst>
        <pc:picChg chg="del mod modCrop">
          <ac:chgData name="Tricia Stadnyk" userId="d458f24a-4e06-46e3-a208-9eb1a60a9ec2" providerId="ADAL" clId="{F3897A67-50BD-4AD0-98D2-FC43FDDDAC52}" dt="2024-06-06T16:21:03.120" v="291" actId="478"/>
          <ac:picMkLst>
            <pc:docMk/>
            <pc:sldMk cId="1436326947" sldId="1341"/>
            <ac:picMk id="5" creationId="{7019A353-12AE-4F60-994F-B0871A3F9DE3}"/>
          </ac:picMkLst>
        </pc:picChg>
        <pc:picChg chg="add mod">
          <ac:chgData name="Tricia Stadnyk" userId="d458f24a-4e06-46e3-a208-9eb1a60a9ec2" providerId="ADAL" clId="{F3897A67-50BD-4AD0-98D2-FC43FDDDAC52}" dt="2024-06-06T16:21:34.863" v="293" actId="1076"/>
          <ac:picMkLst>
            <pc:docMk/>
            <pc:sldMk cId="1436326947" sldId="1341"/>
            <ac:picMk id="6" creationId="{2AACBD14-D09E-5528-A12F-CF412A6F2F52}"/>
          </ac:picMkLst>
        </pc:picChg>
      </pc:sldChg>
      <pc:sldChg chg="addSp modSp mod">
        <pc:chgData name="Tricia Stadnyk" userId="d458f24a-4e06-46e3-a208-9eb1a60a9ec2" providerId="ADAL" clId="{F3897A67-50BD-4AD0-98D2-FC43FDDDAC52}" dt="2024-06-06T16:23:24.629" v="345" actId="14100"/>
        <pc:sldMkLst>
          <pc:docMk/>
          <pc:sldMk cId="744098017" sldId="1343"/>
        </pc:sldMkLst>
        <pc:spChg chg="add mod">
          <ac:chgData name="Tricia Stadnyk" userId="d458f24a-4e06-46e3-a208-9eb1a60a9ec2" providerId="ADAL" clId="{F3897A67-50BD-4AD0-98D2-FC43FDDDAC52}" dt="2024-06-06T16:23:24.629" v="345" actId="14100"/>
          <ac:spMkLst>
            <pc:docMk/>
            <pc:sldMk cId="744098017" sldId="1343"/>
            <ac:spMk id="3" creationId="{6980E3AA-7EAA-DF40-A8D9-3A241243CA4D}"/>
          </ac:spMkLst>
        </pc:spChg>
      </pc:sldChg>
    </pc:docChg>
  </pc:docChgLst>
  <pc:docChgLst>
    <pc:chgData name="Tricia Stadnyk" userId="d458f24a-4e06-46e3-a208-9eb1a60a9ec2" providerId="ADAL" clId="{FCEDB8C4-C879-4698-93B6-E9457A388C1B}"/>
    <pc:docChg chg="custSel modSld">
      <pc:chgData name="Tricia Stadnyk" userId="d458f24a-4e06-46e3-a208-9eb1a60a9ec2" providerId="ADAL" clId="{FCEDB8C4-C879-4698-93B6-E9457A388C1B}" dt="2024-03-18T22:08:36.540" v="116" actId="20577"/>
      <pc:docMkLst>
        <pc:docMk/>
      </pc:docMkLst>
      <pc:sldChg chg="modSp mod">
        <pc:chgData name="Tricia Stadnyk" userId="d458f24a-4e06-46e3-a208-9eb1a60a9ec2" providerId="ADAL" clId="{FCEDB8C4-C879-4698-93B6-E9457A388C1B}" dt="2024-03-18T22:08:36.540" v="116" actId="20577"/>
        <pc:sldMkLst>
          <pc:docMk/>
          <pc:sldMk cId="3758974472" sldId="256"/>
        </pc:sldMkLst>
        <pc:spChg chg="mod">
          <ac:chgData name="Tricia Stadnyk" userId="d458f24a-4e06-46e3-a208-9eb1a60a9ec2" providerId="ADAL" clId="{FCEDB8C4-C879-4698-93B6-E9457A388C1B}" dt="2024-03-18T22:08:36.540" v="116" actId="20577"/>
          <ac:spMkLst>
            <pc:docMk/>
            <pc:sldMk cId="3758974472" sldId="256"/>
            <ac:spMk id="5" creationId="{00000000-0000-0000-0000-000000000000}"/>
          </ac:spMkLst>
        </pc:spChg>
      </pc:sldChg>
      <pc:sldChg chg="modSp mod">
        <pc:chgData name="Tricia Stadnyk" userId="d458f24a-4e06-46e3-a208-9eb1a60a9ec2" providerId="ADAL" clId="{FCEDB8C4-C879-4698-93B6-E9457A388C1B}" dt="2024-03-18T21:47:14.425" v="103" actId="20577"/>
        <pc:sldMkLst>
          <pc:docMk/>
          <pc:sldMk cId="1607804133" sldId="1338"/>
        </pc:sldMkLst>
        <pc:spChg chg="mod">
          <ac:chgData name="Tricia Stadnyk" userId="d458f24a-4e06-46e3-a208-9eb1a60a9ec2" providerId="ADAL" clId="{FCEDB8C4-C879-4698-93B6-E9457A388C1B}" dt="2024-03-18T21:47:14.425" v="103" actId="20577"/>
          <ac:spMkLst>
            <pc:docMk/>
            <pc:sldMk cId="1607804133" sldId="1338"/>
            <ac:spMk id="6" creationId="{22C6BC75-69FF-4E4C-8119-FFA3AE0B92BD}"/>
          </ac:spMkLst>
        </pc:spChg>
      </pc:sldChg>
    </pc:docChg>
  </pc:docChgLst>
  <pc:docChgLst>
    <pc:chgData name="Tricia Stadnyk" userId="d458f24a-4e06-46e3-a208-9eb1a60a9ec2" providerId="ADAL" clId="{793A8487-C876-46AC-892D-1A896CBE620E}"/>
    <pc:docChg chg="undo custSel addSld modSld sldOrd modNotesMaster modHandout">
      <pc:chgData name="Tricia Stadnyk" userId="d458f24a-4e06-46e3-a208-9eb1a60a9ec2" providerId="ADAL" clId="{793A8487-C876-46AC-892D-1A896CBE620E}" dt="2022-11-17T15:26:36.542" v="426"/>
      <pc:docMkLst>
        <pc:docMk/>
      </pc:docMkLst>
      <pc:sldChg chg="modSp mod">
        <pc:chgData name="Tricia Stadnyk" userId="d458f24a-4e06-46e3-a208-9eb1a60a9ec2" providerId="ADAL" clId="{793A8487-C876-46AC-892D-1A896CBE620E}" dt="2022-11-12T20:35:53.592" v="376" actId="20577"/>
        <pc:sldMkLst>
          <pc:docMk/>
          <pc:sldMk cId="3758974472" sldId="256"/>
        </pc:sldMkLst>
        <pc:spChg chg="mod">
          <ac:chgData name="Tricia Stadnyk" userId="d458f24a-4e06-46e3-a208-9eb1a60a9ec2" providerId="ADAL" clId="{793A8487-C876-46AC-892D-1A896CBE620E}" dt="2022-11-12T20:35:53.592" v="376" actId="20577"/>
          <ac:spMkLst>
            <pc:docMk/>
            <pc:sldMk cId="3758974472" sldId="256"/>
            <ac:spMk id="4" creationId="{00000000-0000-0000-0000-000000000000}"/>
          </ac:spMkLst>
        </pc:spChg>
      </pc:sldChg>
      <pc:sldChg chg="modSp mod modNotes">
        <pc:chgData name="Tricia Stadnyk" userId="d458f24a-4e06-46e3-a208-9eb1a60a9ec2" providerId="ADAL" clId="{793A8487-C876-46AC-892D-1A896CBE620E}" dt="2022-11-17T15:26:36.542" v="426"/>
        <pc:sldMkLst>
          <pc:docMk/>
          <pc:sldMk cId="0" sldId="1328"/>
        </pc:sldMkLst>
        <pc:spChg chg="mod">
          <ac:chgData name="Tricia Stadnyk" userId="d458f24a-4e06-46e3-a208-9eb1a60a9ec2" providerId="ADAL" clId="{793A8487-C876-46AC-892D-1A896CBE620E}" dt="2022-11-12T20:28:40.888" v="136" actId="20577"/>
          <ac:spMkLst>
            <pc:docMk/>
            <pc:sldMk cId="0" sldId="1328"/>
            <ac:spMk id="3" creationId="{D01387DB-F1E6-431A-A58A-6483C7963430}"/>
          </ac:spMkLst>
        </pc:spChg>
      </pc:sldChg>
      <pc:sldChg chg="modSp mod modNotes">
        <pc:chgData name="Tricia Stadnyk" userId="d458f24a-4e06-46e3-a208-9eb1a60a9ec2" providerId="ADAL" clId="{793A8487-C876-46AC-892D-1A896CBE620E}" dt="2022-11-17T15:26:36.542" v="426"/>
        <pc:sldMkLst>
          <pc:docMk/>
          <pc:sldMk cId="0" sldId="1329"/>
        </pc:sldMkLst>
        <pc:spChg chg="mod">
          <ac:chgData name="Tricia Stadnyk" userId="d458f24a-4e06-46e3-a208-9eb1a60a9ec2" providerId="ADAL" clId="{793A8487-C876-46AC-892D-1A896CBE620E}" dt="2022-11-12T20:38:52.328" v="422" actId="20577"/>
          <ac:spMkLst>
            <pc:docMk/>
            <pc:sldMk cId="0" sldId="1329"/>
            <ac:spMk id="3" creationId="{95A692DB-DC0D-4344-8C0C-2468A5CD1EFB}"/>
          </ac:spMkLst>
        </pc:spChg>
      </pc:sldChg>
      <pc:sldChg chg="modNotes">
        <pc:chgData name="Tricia Stadnyk" userId="d458f24a-4e06-46e3-a208-9eb1a60a9ec2" providerId="ADAL" clId="{793A8487-C876-46AC-892D-1A896CBE620E}" dt="2022-11-17T15:26:36.542" v="426"/>
        <pc:sldMkLst>
          <pc:docMk/>
          <pc:sldMk cId="0" sldId="1330"/>
        </pc:sldMkLst>
      </pc:sldChg>
      <pc:sldChg chg="delSp mod modNotes">
        <pc:chgData name="Tricia Stadnyk" userId="d458f24a-4e06-46e3-a208-9eb1a60a9ec2" providerId="ADAL" clId="{793A8487-C876-46AC-892D-1A896CBE620E}" dt="2022-11-17T15:26:36.542" v="426"/>
        <pc:sldMkLst>
          <pc:docMk/>
          <pc:sldMk cId="0" sldId="1331"/>
        </pc:sldMkLst>
        <pc:spChg chg="del">
          <ac:chgData name="Tricia Stadnyk" userId="d458f24a-4e06-46e3-a208-9eb1a60a9ec2" providerId="ADAL" clId="{793A8487-C876-46AC-892D-1A896CBE620E}" dt="2022-11-12T20:32:47.447" v="277" actId="478"/>
          <ac:spMkLst>
            <pc:docMk/>
            <pc:sldMk cId="0" sldId="1331"/>
            <ac:spMk id="7" creationId="{D3029227-1315-447F-8C0B-541AE1BAB0D2}"/>
          </ac:spMkLst>
        </pc:spChg>
      </pc:sldChg>
      <pc:sldChg chg="modSp modNotes">
        <pc:chgData name="Tricia Stadnyk" userId="d458f24a-4e06-46e3-a208-9eb1a60a9ec2" providerId="ADAL" clId="{793A8487-C876-46AC-892D-1A896CBE620E}" dt="2022-11-17T15:26:36.542" v="426"/>
        <pc:sldMkLst>
          <pc:docMk/>
          <pc:sldMk cId="0" sldId="1332"/>
        </pc:sldMkLst>
        <pc:spChg chg="mod">
          <ac:chgData name="Tricia Stadnyk" userId="d458f24a-4e06-46e3-a208-9eb1a60a9ec2" providerId="ADAL" clId="{793A8487-C876-46AC-892D-1A896CBE620E}" dt="2022-11-12T20:39:05.991" v="423" actId="1076"/>
          <ac:spMkLst>
            <pc:docMk/>
            <pc:sldMk cId="0" sldId="1332"/>
            <ac:spMk id="56330" creationId="{3A286449-A0A8-40A0-BCC1-A0D33ACF90E1}"/>
          </ac:spMkLst>
        </pc:spChg>
      </pc:sldChg>
      <pc:sldChg chg="modSp mod ord">
        <pc:chgData name="Tricia Stadnyk" userId="d458f24a-4e06-46e3-a208-9eb1a60a9ec2" providerId="ADAL" clId="{793A8487-C876-46AC-892D-1A896CBE620E}" dt="2022-11-12T20:35:06.012" v="375" actId="20577"/>
        <pc:sldMkLst>
          <pc:docMk/>
          <pc:sldMk cId="0" sldId="1337"/>
        </pc:sldMkLst>
        <pc:spChg chg="mod">
          <ac:chgData name="Tricia Stadnyk" userId="d458f24a-4e06-46e3-a208-9eb1a60a9ec2" providerId="ADAL" clId="{793A8487-C876-46AC-892D-1A896CBE620E}" dt="2022-11-12T20:35:06.012" v="375" actId="20577"/>
          <ac:spMkLst>
            <pc:docMk/>
            <pc:sldMk cId="0" sldId="1337"/>
            <ac:spMk id="2" creationId="{ED296680-0C94-45E6-B5F8-F0D45442570A}"/>
          </ac:spMkLst>
        </pc:spChg>
        <pc:picChg chg="mod">
          <ac:chgData name="Tricia Stadnyk" userId="d458f24a-4e06-46e3-a208-9eb1a60a9ec2" providerId="ADAL" clId="{793A8487-C876-46AC-892D-1A896CBE620E}" dt="2022-11-12T20:34:49.774" v="370" actId="1076"/>
          <ac:picMkLst>
            <pc:docMk/>
            <pc:sldMk cId="0" sldId="1337"/>
            <ac:picMk id="6" creationId="{8ED9F40D-7A80-4D14-9B56-7080897BC4CA}"/>
          </ac:picMkLst>
        </pc:picChg>
      </pc:sldChg>
      <pc:sldChg chg="modSp mod">
        <pc:chgData name="Tricia Stadnyk" userId="d458f24a-4e06-46e3-a208-9eb1a60a9ec2" providerId="ADAL" clId="{793A8487-C876-46AC-892D-1A896CBE620E}" dt="2022-11-12T20:36:44.329" v="384" actId="2711"/>
        <pc:sldMkLst>
          <pc:docMk/>
          <pc:sldMk cId="1607804133" sldId="1338"/>
        </pc:sldMkLst>
        <pc:spChg chg="mod">
          <ac:chgData name="Tricia Stadnyk" userId="d458f24a-4e06-46e3-a208-9eb1a60a9ec2" providerId="ADAL" clId="{793A8487-C876-46AC-892D-1A896CBE620E}" dt="2022-11-12T20:36:44.329" v="384" actId="2711"/>
          <ac:spMkLst>
            <pc:docMk/>
            <pc:sldMk cId="1607804133" sldId="1338"/>
            <ac:spMk id="6" creationId="{22C6BC75-69FF-4E4C-8119-FFA3AE0B92BD}"/>
          </ac:spMkLst>
        </pc:spChg>
      </pc:sldChg>
      <pc:sldChg chg="modSp mod">
        <pc:chgData name="Tricia Stadnyk" userId="d458f24a-4e06-46e3-a208-9eb1a60a9ec2" providerId="ADAL" clId="{793A8487-C876-46AC-892D-1A896CBE620E}" dt="2022-11-12T20:29:02.752" v="138" actId="20577"/>
        <pc:sldMkLst>
          <pc:docMk/>
          <pc:sldMk cId="3453270231" sldId="1339"/>
        </pc:sldMkLst>
        <pc:spChg chg="mod">
          <ac:chgData name="Tricia Stadnyk" userId="d458f24a-4e06-46e3-a208-9eb1a60a9ec2" providerId="ADAL" clId="{793A8487-C876-46AC-892D-1A896CBE620E}" dt="2022-11-12T20:29:02.752" v="138" actId="20577"/>
          <ac:spMkLst>
            <pc:docMk/>
            <pc:sldMk cId="3453270231" sldId="1339"/>
            <ac:spMk id="3" creationId="{822C5C4F-E66D-4C35-BEE4-BE02E77448E6}"/>
          </ac:spMkLst>
        </pc:spChg>
      </pc:sldChg>
      <pc:sldChg chg="modSp mod">
        <pc:chgData name="Tricia Stadnyk" userId="d458f24a-4e06-46e3-a208-9eb1a60a9ec2" providerId="ADAL" clId="{793A8487-C876-46AC-892D-1A896CBE620E}" dt="2022-11-12T20:39:20.309" v="425" actId="1076"/>
        <pc:sldMkLst>
          <pc:docMk/>
          <pc:sldMk cId="2708081363" sldId="1342"/>
        </pc:sldMkLst>
        <pc:graphicFrameChg chg="mod">
          <ac:chgData name="Tricia Stadnyk" userId="d458f24a-4e06-46e3-a208-9eb1a60a9ec2" providerId="ADAL" clId="{793A8487-C876-46AC-892D-1A896CBE620E}" dt="2022-11-12T20:39:20.309" v="425" actId="1076"/>
          <ac:graphicFrameMkLst>
            <pc:docMk/>
            <pc:sldMk cId="2708081363" sldId="1342"/>
            <ac:graphicFrameMk id="5" creationId="{3056D60C-CC44-431B-92E3-026D71050029}"/>
          </ac:graphicFrameMkLst>
        </pc:graphicFrameChg>
      </pc:sldChg>
      <pc:sldChg chg="addSp delSp modSp new mod modClrScheme chgLayout">
        <pc:chgData name="Tricia Stadnyk" userId="d458f24a-4e06-46e3-a208-9eb1a60a9ec2" providerId="ADAL" clId="{793A8487-C876-46AC-892D-1A896CBE620E}" dt="2022-11-12T20:28:22.091" v="128" actId="2711"/>
        <pc:sldMkLst>
          <pc:docMk/>
          <pc:sldMk cId="744098017" sldId="1343"/>
        </pc:sldMkLst>
        <pc:spChg chg="del mod ord">
          <ac:chgData name="Tricia Stadnyk" userId="d458f24a-4e06-46e3-a208-9eb1a60a9ec2" providerId="ADAL" clId="{793A8487-C876-46AC-892D-1A896CBE620E}" dt="2022-11-12T20:26:32.201" v="1" actId="700"/>
          <ac:spMkLst>
            <pc:docMk/>
            <pc:sldMk cId="744098017" sldId="1343"/>
            <ac:spMk id="2" creationId="{3BE7A597-18B7-4D1D-83C3-ADA4570829CF}"/>
          </ac:spMkLst>
        </pc:spChg>
        <pc:spChg chg="del mod ord">
          <ac:chgData name="Tricia Stadnyk" userId="d458f24a-4e06-46e3-a208-9eb1a60a9ec2" providerId="ADAL" clId="{793A8487-C876-46AC-892D-1A896CBE620E}" dt="2022-11-12T20:26:32.201" v="1" actId="700"/>
          <ac:spMkLst>
            <pc:docMk/>
            <pc:sldMk cId="744098017" sldId="1343"/>
            <ac:spMk id="3" creationId="{3F17B1DA-6AE5-4476-AEFA-9764C965AA07}"/>
          </ac:spMkLst>
        </pc:spChg>
        <pc:spChg chg="del mod ord">
          <ac:chgData name="Tricia Stadnyk" userId="d458f24a-4e06-46e3-a208-9eb1a60a9ec2" providerId="ADAL" clId="{793A8487-C876-46AC-892D-1A896CBE620E}" dt="2022-11-12T20:26:40.793" v="3" actId="478"/>
          <ac:spMkLst>
            <pc:docMk/>
            <pc:sldMk cId="744098017" sldId="1343"/>
            <ac:spMk id="4" creationId="{0579AE0A-FD82-4EA4-8273-4AE1D8B78A22}"/>
          </ac:spMkLst>
        </pc:spChg>
        <pc:spChg chg="add mod ord">
          <ac:chgData name="Tricia Stadnyk" userId="d458f24a-4e06-46e3-a208-9eb1a60a9ec2" providerId="ADAL" clId="{793A8487-C876-46AC-892D-1A896CBE620E}" dt="2022-11-12T20:27:53.119" v="127" actId="20577"/>
          <ac:spMkLst>
            <pc:docMk/>
            <pc:sldMk cId="744098017" sldId="1343"/>
            <ac:spMk id="5" creationId="{F3EC4D23-FC36-4E91-A637-E8DD2971CFD9}"/>
          </ac:spMkLst>
        </pc:spChg>
        <pc:spChg chg="add mod ord">
          <ac:chgData name="Tricia Stadnyk" userId="d458f24a-4e06-46e3-a208-9eb1a60a9ec2" providerId="ADAL" clId="{793A8487-C876-46AC-892D-1A896CBE620E}" dt="2022-11-12T20:28:22.091" v="128" actId="2711"/>
          <ac:spMkLst>
            <pc:docMk/>
            <pc:sldMk cId="744098017" sldId="1343"/>
            <ac:spMk id="6" creationId="{115B9796-6182-4E41-96E3-E2DBA23E6B1C}"/>
          </ac:spMkLst>
        </pc:spChg>
      </pc:sldChg>
      <pc:sldChg chg="addSp modSp new mod">
        <pc:chgData name="Tricia Stadnyk" userId="d458f24a-4e06-46e3-a208-9eb1a60a9ec2" providerId="ADAL" clId="{793A8487-C876-46AC-892D-1A896CBE620E}" dt="2022-11-12T20:36:30.851" v="377" actId="2711"/>
        <pc:sldMkLst>
          <pc:docMk/>
          <pc:sldMk cId="2801026611" sldId="1344"/>
        </pc:sldMkLst>
        <pc:spChg chg="mod">
          <ac:chgData name="Tricia Stadnyk" userId="d458f24a-4e06-46e3-a208-9eb1a60a9ec2" providerId="ADAL" clId="{793A8487-C876-46AC-892D-1A896CBE620E}" dt="2022-11-12T20:29:27.428" v="153" actId="20577"/>
          <ac:spMkLst>
            <pc:docMk/>
            <pc:sldMk cId="2801026611" sldId="1344"/>
            <ac:spMk id="2" creationId="{3B54884C-64A9-4C61-AF2D-F1E9CFC900C1}"/>
          </ac:spMkLst>
        </pc:spChg>
        <pc:spChg chg="mod">
          <ac:chgData name="Tricia Stadnyk" userId="d458f24a-4e06-46e3-a208-9eb1a60a9ec2" providerId="ADAL" clId="{793A8487-C876-46AC-892D-1A896CBE620E}" dt="2022-11-12T20:36:30.851" v="377" actId="2711"/>
          <ac:spMkLst>
            <pc:docMk/>
            <pc:sldMk cId="2801026611" sldId="1344"/>
            <ac:spMk id="3" creationId="{7FA88336-90A3-4BEC-9615-EC4E7B319311}"/>
          </ac:spMkLst>
        </pc:spChg>
        <pc:picChg chg="add mod modCrop">
          <ac:chgData name="Tricia Stadnyk" userId="d458f24a-4e06-46e3-a208-9eb1a60a9ec2" providerId="ADAL" clId="{793A8487-C876-46AC-892D-1A896CBE620E}" dt="2022-11-12T20:34:39.331" v="368" actId="1076"/>
          <ac:picMkLst>
            <pc:docMk/>
            <pc:sldMk cId="2801026611" sldId="1344"/>
            <ac:picMk id="5" creationId="{EF9CE90C-1207-40AB-817A-84FB8240886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136F45-974D-4BD2-868E-720B548EF07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54FF7DB-C3E5-481B-B335-5DB345DE6FA0}">
      <dgm:prSet phldrT="[Text]" custT="1"/>
      <dgm:spPr/>
      <dgm:t>
        <a:bodyPr/>
        <a:lstStyle/>
        <a:p>
          <a:r>
            <a:rPr lang="en-CA" sz="2200" dirty="0">
              <a:latin typeface="Arial Narrow" panose="020B0606020202030204" pitchFamily="34" charset="0"/>
            </a:rPr>
            <a:t>Farmer 1 ($30)</a:t>
          </a:r>
        </a:p>
        <a:p>
          <a:r>
            <a:rPr lang="en-CA" sz="2200" dirty="0">
              <a:latin typeface="Arial Narrow" panose="020B0606020202030204" pitchFamily="34" charset="0"/>
            </a:rPr>
            <a:t>Farmer 2 ($24)</a:t>
          </a:r>
        </a:p>
        <a:p>
          <a:r>
            <a:rPr lang="en-CA" sz="2200" dirty="0">
              <a:latin typeface="Arial Narrow" panose="020B0606020202030204" pitchFamily="34" charset="0"/>
            </a:rPr>
            <a:t>Farmer 3 ($16)</a:t>
          </a:r>
        </a:p>
        <a:p>
          <a:r>
            <a:rPr lang="en-CA" sz="2200" dirty="0">
              <a:latin typeface="Arial Narrow" panose="020B0606020202030204" pitchFamily="34" charset="0"/>
            </a:rPr>
            <a:t>Farmer 4 ($12)</a:t>
          </a:r>
        </a:p>
      </dgm:t>
    </dgm:pt>
    <dgm:pt modelId="{8C335143-D7DE-4516-B353-90B4EE69F28C}" type="parTrans" cxnId="{E748088B-5146-4104-B171-9172859DEF9B}">
      <dgm:prSet/>
      <dgm:spPr/>
      <dgm:t>
        <a:bodyPr/>
        <a:lstStyle/>
        <a:p>
          <a:endParaRPr lang="en-CA"/>
        </a:p>
      </dgm:t>
    </dgm:pt>
    <dgm:pt modelId="{266DBBCB-E842-47DE-819E-0C3AB1FE3554}" type="sibTrans" cxnId="{E748088B-5146-4104-B171-9172859DEF9B}">
      <dgm:prSet/>
      <dgm:spPr/>
      <dgm:t>
        <a:bodyPr/>
        <a:lstStyle/>
        <a:p>
          <a:endParaRPr lang="en-CA"/>
        </a:p>
      </dgm:t>
    </dgm:pt>
    <dgm:pt modelId="{0C6F40D0-EC0A-448E-A2C7-D5C5F1630B13}">
      <dgm:prSet phldrT="[Text]" custT="1"/>
      <dgm:spPr/>
      <dgm:t>
        <a:bodyPr/>
        <a:lstStyle/>
        <a:p>
          <a:r>
            <a:rPr lang="en-CA" sz="2200" dirty="0">
              <a:latin typeface="Arial Narrow" panose="020B0606020202030204" pitchFamily="34" charset="0"/>
            </a:rPr>
            <a:t>Farmer 1 ($18)</a:t>
          </a:r>
        </a:p>
        <a:p>
          <a:r>
            <a:rPr lang="en-CA" sz="2200" dirty="0">
              <a:latin typeface="Arial Narrow" panose="020B0606020202030204" pitchFamily="34" charset="0"/>
            </a:rPr>
            <a:t>Farmer 2 ($12)</a:t>
          </a:r>
        </a:p>
        <a:p>
          <a:r>
            <a:rPr lang="en-CA" sz="2200" dirty="0">
              <a:latin typeface="Arial Narrow" panose="020B0606020202030204" pitchFamily="34" charset="0"/>
            </a:rPr>
            <a:t>Farmer 3  ($10)</a:t>
          </a:r>
        </a:p>
        <a:p>
          <a:r>
            <a:rPr lang="en-CA" sz="2200" dirty="0">
              <a:latin typeface="Arial Narrow" panose="020B0606020202030204" pitchFamily="34" charset="0"/>
            </a:rPr>
            <a:t>Farmer 4 ($8)</a:t>
          </a:r>
        </a:p>
      </dgm:t>
    </dgm:pt>
    <dgm:pt modelId="{2513C166-A819-4424-9770-89042A33DC07}" type="parTrans" cxnId="{0349C5DE-DF3E-4106-9192-205DB78D7975}">
      <dgm:prSet/>
      <dgm:spPr/>
      <dgm:t>
        <a:bodyPr/>
        <a:lstStyle/>
        <a:p>
          <a:endParaRPr lang="en-CA"/>
        </a:p>
      </dgm:t>
    </dgm:pt>
    <dgm:pt modelId="{B246E8D4-19DF-44F1-8F41-E84CA97DC67A}" type="sibTrans" cxnId="{0349C5DE-DF3E-4106-9192-205DB78D7975}">
      <dgm:prSet/>
      <dgm:spPr/>
      <dgm:t>
        <a:bodyPr/>
        <a:lstStyle/>
        <a:p>
          <a:endParaRPr lang="en-CA"/>
        </a:p>
      </dgm:t>
    </dgm:pt>
    <dgm:pt modelId="{F1E01A42-AC0C-49A0-971D-38864D62001C}">
      <dgm:prSet phldrT="[Text]" custT="1"/>
      <dgm:spPr/>
      <dgm:t>
        <a:bodyPr/>
        <a:lstStyle/>
        <a:p>
          <a:r>
            <a:rPr lang="en-CA" sz="2400" dirty="0">
              <a:latin typeface="Arial Narrow" panose="020B0606020202030204" pitchFamily="34" charset="0"/>
            </a:rPr>
            <a:t>$6 / farmer</a:t>
          </a:r>
        </a:p>
      </dgm:t>
    </dgm:pt>
    <dgm:pt modelId="{5B09B660-4690-4448-9B40-B8C23E370E6D}" type="parTrans" cxnId="{F4EF0969-701B-4289-9054-29D7EE258E1B}">
      <dgm:prSet/>
      <dgm:spPr/>
      <dgm:t>
        <a:bodyPr/>
        <a:lstStyle/>
        <a:p>
          <a:endParaRPr lang="en-CA"/>
        </a:p>
      </dgm:t>
    </dgm:pt>
    <dgm:pt modelId="{877EFE48-5F6E-41AD-8FD9-8F3F9ECBEA26}" type="sibTrans" cxnId="{F4EF0969-701B-4289-9054-29D7EE258E1B}">
      <dgm:prSet/>
      <dgm:spPr/>
      <dgm:t>
        <a:bodyPr/>
        <a:lstStyle/>
        <a:p>
          <a:endParaRPr lang="en-CA"/>
        </a:p>
      </dgm:t>
    </dgm:pt>
    <dgm:pt modelId="{54A917FB-E926-448A-A5C7-17460DF12FCD}" type="pres">
      <dgm:prSet presAssocID="{61136F45-974D-4BD2-868E-720B548EF07F}" presName="Name0" presStyleCnt="0">
        <dgm:presLayoutVars>
          <dgm:dir/>
          <dgm:resizeHandles val="exact"/>
        </dgm:presLayoutVars>
      </dgm:prSet>
      <dgm:spPr/>
    </dgm:pt>
    <dgm:pt modelId="{4BCEE161-08DE-4971-AC97-04466E370D69}" type="pres">
      <dgm:prSet presAssocID="{254FF7DB-C3E5-481B-B335-5DB345DE6FA0}" presName="node" presStyleLbl="node1" presStyleIdx="0" presStyleCnt="3">
        <dgm:presLayoutVars>
          <dgm:bulletEnabled val="1"/>
        </dgm:presLayoutVars>
      </dgm:prSet>
      <dgm:spPr/>
    </dgm:pt>
    <dgm:pt modelId="{8E01BC13-2A08-4F75-B10F-619845E590FB}" type="pres">
      <dgm:prSet presAssocID="{266DBBCB-E842-47DE-819E-0C3AB1FE3554}" presName="sibTrans" presStyleLbl="sibTrans2D1" presStyleIdx="0" presStyleCnt="2"/>
      <dgm:spPr/>
    </dgm:pt>
    <dgm:pt modelId="{1544C4D8-7B4B-4CA2-BC10-C76BC50AD9F8}" type="pres">
      <dgm:prSet presAssocID="{266DBBCB-E842-47DE-819E-0C3AB1FE3554}" presName="connectorText" presStyleLbl="sibTrans2D1" presStyleIdx="0" presStyleCnt="2"/>
      <dgm:spPr/>
    </dgm:pt>
    <dgm:pt modelId="{1EFE5DB6-A626-4F8D-93B5-A4D82C219AFB}" type="pres">
      <dgm:prSet presAssocID="{0C6F40D0-EC0A-448E-A2C7-D5C5F1630B13}" presName="node" presStyleLbl="node1" presStyleIdx="1" presStyleCnt="3">
        <dgm:presLayoutVars>
          <dgm:bulletEnabled val="1"/>
        </dgm:presLayoutVars>
      </dgm:prSet>
      <dgm:spPr/>
    </dgm:pt>
    <dgm:pt modelId="{118CBE7B-8B15-46F3-9D61-CD65397E9AF7}" type="pres">
      <dgm:prSet presAssocID="{B246E8D4-19DF-44F1-8F41-E84CA97DC67A}" presName="sibTrans" presStyleLbl="sibTrans2D1" presStyleIdx="1" presStyleCnt="2"/>
      <dgm:spPr/>
    </dgm:pt>
    <dgm:pt modelId="{59534E83-F9A5-47C9-8894-D99FDD62015A}" type="pres">
      <dgm:prSet presAssocID="{B246E8D4-19DF-44F1-8F41-E84CA97DC67A}" presName="connectorText" presStyleLbl="sibTrans2D1" presStyleIdx="1" presStyleCnt="2"/>
      <dgm:spPr/>
    </dgm:pt>
    <dgm:pt modelId="{67473683-DE7C-444D-887E-457A094DE524}" type="pres">
      <dgm:prSet presAssocID="{F1E01A42-AC0C-49A0-971D-38864D62001C}" presName="node" presStyleLbl="node1" presStyleIdx="2" presStyleCnt="3" custLinFactNeighborX="836" custLinFactNeighborY="-1675">
        <dgm:presLayoutVars>
          <dgm:bulletEnabled val="1"/>
        </dgm:presLayoutVars>
      </dgm:prSet>
      <dgm:spPr/>
    </dgm:pt>
  </dgm:ptLst>
  <dgm:cxnLst>
    <dgm:cxn modelId="{91F88111-D8E5-4787-A6A0-D579E74E98F6}" type="presOf" srcId="{F1E01A42-AC0C-49A0-971D-38864D62001C}" destId="{67473683-DE7C-444D-887E-457A094DE524}" srcOrd="0" destOrd="0" presId="urn:microsoft.com/office/officeart/2005/8/layout/process1"/>
    <dgm:cxn modelId="{014E5533-CBE3-41DE-BD58-FD4DE1DB6928}" type="presOf" srcId="{0C6F40D0-EC0A-448E-A2C7-D5C5F1630B13}" destId="{1EFE5DB6-A626-4F8D-93B5-A4D82C219AFB}" srcOrd="0" destOrd="0" presId="urn:microsoft.com/office/officeart/2005/8/layout/process1"/>
    <dgm:cxn modelId="{F4EF0969-701B-4289-9054-29D7EE258E1B}" srcId="{61136F45-974D-4BD2-868E-720B548EF07F}" destId="{F1E01A42-AC0C-49A0-971D-38864D62001C}" srcOrd="2" destOrd="0" parTransId="{5B09B660-4690-4448-9B40-B8C23E370E6D}" sibTransId="{877EFE48-5F6E-41AD-8FD9-8F3F9ECBEA26}"/>
    <dgm:cxn modelId="{559A2182-58BE-47C2-B1B6-35BC5D442802}" type="presOf" srcId="{266DBBCB-E842-47DE-819E-0C3AB1FE3554}" destId="{1544C4D8-7B4B-4CA2-BC10-C76BC50AD9F8}" srcOrd="1" destOrd="0" presId="urn:microsoft.com/office/officeart/2005/8/layout/process1"/>
    <dgm:cxn modelId="{E748088B-5146-4104-B171-9172859DEF9B}" srcId="{61136F45-974D-4BD2-868E-720B548EF07F}" destId="{254FF7DB-C3E5-481B-B335-5DB345DE6FA0}" srcOrd="0" destOrd="0" parTransId="{8C335143-D7DE-4516-B353-90B4EE69F28C}" sibTransId="{266DBBCB-E842-47DE-819E-0C3AB1FE3554}"/>
    <dgm:cxn modelId="{893444A4-2156-46F6-9591-614EFBEA6DAD}" type="presOf" srcId="{B246E8D4-19DF-44F1-8F41-E84CA97DC67A}" destId="{118CBE7B-8B15-46F3-9D61-CD65397E9AF7}" srcOrd="0" destOrd="0" presId="urn:microsoft.com/office/officeart/2005/8/layout/process1"/>
    <dgm:cxn modelId="{4E3190B4-FF2C-4460-9A5E-9D58C1F21A7A}" type="presOf" srcId="{266DBBCB-E842-47DE-819E-0C3AB1FE3554}" destId="{8E01BC13-2A08-4F75-B10F-619845E590FB}" srcOrd="0" destOrd="0" presId="urn:microsoft.com/office/officeart/2005/8/layout/process1"/>
    <dgm:cxn modelId="{F6061AD1-FBE4-45B1-88E8-7072770647EB}" type="presOf" srcId="{B246E8D4-19DF-44F1-8F41-E84CA97DC67A}" destId="{59534E83-F9A5-47C9-8894-D99FDD62015A}" srcOrd="1" destOrd="0" presId="urn:microsoft.com/office/officeart/2005/8/layout/process1"/>
    <dgm:cxn modelId="{94D8BBD6-E21B-4066-A742-65C9C0C4D75F}" type="presOf" srcId="{61136F45-974D-4BD2-868E-720B548EF07F}" destId="{54A917FB-E926-448A-A5C7-17460DF12FCD}" srcOrd="0" destOrd="0" presId="urn:microsoft.com/office/officeart/2005/8/layout/process1"/>
    <dgm:cxn modelId="{0349C5DE-DF3E-4106-9192-205DB78D7975}" srcId="{61136F45-974D-4BD2-868E-720B548EF07F}" destId="{0C6F40D0-EC0A-448E-A2C7-D5C5F1630B13}" srcOrd="1" destOrd="0" parTransId="{2513C166-A819-4424-9770-89042A33DC07}" sibTransId="{B246E8D4-19DF-44F1-8F41-E84CA97DC67A}"/>
    <dgm:cxn modelId="{C2C212EA-4986-4270-A8D3-FB19894EB031}" type="presOf" srcId="{254FF7DB-C3E5-481B-B335-5DB345DE6FA0}" destId="{4BCEE161-08DE-4971-AC97-04466E370D69}" srcOrd="0" destOrd="0" presId="urn:microsoft.com/office/officeart/2005/8/layout/process1"/>
    <dgm:cxn modelId="{BA075B24-8942-4CE0-A68A-43CA3E6E0F89}" type="presParOf" srcId="{54A917FB-E926-448A-A5C7-17460DF12FCD}" destId="{4BCEE161-08DE-4971-AC97-04466E370D69}" srcOrd="0" destOrd="0" presId="urn:microsoft.com/office/officeart/2005/8/layout/process1"/>
    <dgm:cxn modelId="{44A8A524-3C3D-44CC-848B-6D3D67958E96}" type="presParOf" srcId="{54A917FB-E926-448A-A5C7-17460DF12FCD}" destId="{8E01BC13-2A08-4F75-B10F-619845E590FB}" srcOrd="1" destOrd="0" presId="urn:microsoft.com/office/officeart/2005/8/layout/process1"/>
    <dgm:cxn modelId="{355F908E-C1AD-4BD5-9107-F477A1B28E39}" type="presParOf" srcId="{8E01BC13-2A08-4F75-B10F-619845E590FB}" destId="{1544C4D8-7B4B-4CA2-BC10-C76BC50AD9F8}" srcOrd="0" destOrd="0" presId="urn:microsoft.com/office/officeart/2005/8/layout/process1"/>
    <dgm:cxn modelId="{2332B27F-E09B-420A-8C26-EF6275C6B4A2}" type="presParOf" srcId="{54A917FB-E926-448A-A5C7-17460DF12FCD}" destId="{1EFE5DB6-A626-4F8D-93B5-A4D82C219AFB}" srcOrd="2" destOrd="0" presId="urn:microsoft.com/office/officeart/2005/8/layout/process1"/>
    <dgm:cxn modelId="{8A6A230D-D92F-4905-BCAD-C9AD00C766F5}" type="presParOf" srcId="{54A917FB-E926-448A-A5C7-17460DF12FCD}" destId="{118CBE7B-8B15-46F3-9D61-CD65397E9AF7}" srcOrd="3" destOrd="0" presId="urn:microsoft.com/office/officeart/2005/8/layout/process1"/>
    <dgm:cxn modelId="{DDEBAE5B-3744-4C6F-9052-8DD57637D7D4}" type="presParOf" srcId="{118CBE7B-8B15-46F3-9D61-CD65397E9AF7}" destId="{59534E83-F9A5-47C9-8894-D99FDD62015A}" srcOrd="0" destOrd="0" presId="urn:microsoft.com/office/officeart/2005/8/layout/process1"/>
    <dgm:cxn modelId="{32260F7E-562B-4C09-AAA0-1BE3C7B365C0}" type="presParOf" srcId="{54A917FB-E926-448A-A5C7-17460DF12FCD}" destId="{67473683-DE7C-444D-887E-457A094DE52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CEE161-08DE-4971-AC97-04466E370D69}">
      <dsp:nvSpPr>
        <dsp:cNvPr id="0" name=""/>
        <dsp:cNvSpPr/>
      </dsp:nvSpPr>
      <dsp:spPr>
        <a:xfrm>
          <a:off x="8547" y="1148075"/>
          <a:ext cx="2554718" cy="18202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latin typeface="Arial Narrow" panose="020B0606020202030204" pitchFamily="34" charset="0"/>
            </a:rPr>
            <a:t>Farmer 1 ($30)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latin typeface="Arial Narrow" panose="020B0606020202030204" pitchFamily="34" charset="0"/>
            </a:rPr>
            <a:t>Farmer 2 ($24)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latin typeface="Arial Narrow" panose="020B0606020202030204" pitchFamily="34" charset="0"/>
            </a:rPr>
            <a:t>Farmer 3 ($16)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latin typeface="Arial Narrow" panose="020B0606020202030204" pitchFamily="34" charset="0"/>
            </a:rPr>
            <a:t>Farmer 4 ($12)</a:t>
          </a:r>
        </a:p>
      </dsp:txBody>
      <dsp:txXfrm>
        <a:off x="61860" y="1201388"/>
        <a:ext cx="2448092" cy="1713610"/>
      </dsp:txXfrm>
    </dsp:sp>
    <dsp:sp modelId="{8E01BC13-2A08-4F75-B10F-619845E590FB}">
      <dsp:nvSpPr>
        <dsp:cNvPr id="0" name=""/>
        <dsp:cNvSpPr/>
      </dsp:nvSpPr>
      <dsp:spPr>
        <a:xfrm>
          <a:off x="2818737" y="1741408"/>
          <a:ext cx="541600" cy="63357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700" kern="1200"/>
        </a:p>
      </dsp:txBody>
      <dsp:txXfrm>
        <a:off x="2818737" y="1868122"/>
        <a:ext cx="379120" cy="380142"/>
      </dsp:txXfrm>
    </dsp:sp>
    <dsp:sp modelId="{1EFE5DB6-A626-4F8D-93B5-A4D82C219AFB}">
      <dsp:nvSpPr>
        <dsp:cNvPr id="0" name=""/>
        <dsp:cNvSpPr/>
      </dsp:nvSpPr>
      <dsp:spPr>
        <a:xfrm>
          <a:off x="3585153" y="1148075"/>
          <a:ext cx="2554718" cy="18202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latin typeface="Arial Narrow" panose="020B0606020202030204" pitchFamily="34" charset="0"/>
            </a:rPr>
            <a:t>Farmer 1 ($18)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latin typeface="Arial Narrow" panose="020B0606020202030204" pitchFamily="34" charset="0"/>
            </a:rPr>
            <a:t>Farmer 2 ($12)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latin typeface="Arial Narrow" panose="020B0606020202030204" pitchFamily="34" charset="0"/>
            </a:rPr>
            <a:t>Farmer 3  ($10)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>
              <a:latin typeface="Arial Narrow" panose="020B0606020202030204" pitchFamily="34" charset="0"/>
            </a:rPr>
            <a:t>Farmer 4 ($8)</a:t>
          </a:r>
        </a:p>
      </dsp:txBody>
      <dsp:txXfrm>
        <a:off x="3638466" y="1201388"/>
        <a:ext cx="2448092" cy="1713610"/>
      </dsp:txXfrm>
    </dsp:sp>
    <dsp:sp modelId="{118CBE7B-8B15-46F3-9D61-CD65397E9AF7}">
      <dsp:nvSpPr>
        <dsp:cNvPr id="0" name=""/>
        <dsp:cNvSpPr/>
      </dsp:nvSpPr>
      <dsp:spPr>
        <a:xfrm rot="21570765">
          <a:off x="6397469" y="1726032"/>
          <a:ext cx="546147" cy="63357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700" kern="1200"/>
        </a:p>
      </dsp:txBody>
      <dsp:txXfrm>
        <a:off x="6397472" y="1853443"/>
        <a:ext cx="382303" cy="380142"/>
      </dsp:txXfrm>
    </dsp:sp>
    <dsp:sp modelId="{67473683-DE7C-444D-887E-457A094DE524}">
      <dsp:nvSpPr>
        <dsp:cNvPr id="0" name=""/>
        <dsp:cNvSpPr/>
      </dsp:nvSpPr>
      <dsp:spPr>
        <a:xfrm>
          <a:off x="7170302" y="1117586"/>
          <a:ext cx="2554718" cy="18202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>
              <a:latin typeface="Arial Narrow" panose="020B0606020202030204" pitchFamily="34" charset="0"/>
            </a:rPr>
            <a:t>$6 / farmer</a:t>
          </a:r>
        </a:p>
      </dsp:txBody>
      <dsp:txXfrm>
        <a:off x="7223615" y="1170899"/>
        <a:ext cx="2448092" cy="17136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BA8ABF-5D25-40B3-B633-C4DD198ACC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DE28CA-BFAB-476D-BF7C-ACCECCAA4D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2EDB3DD-BA55-4109-8E5F-CC7807B3BB1A}" type="datetimeFigureOut">
              <a:rPr lang="en-CA" smtClean="0"/>
              <a:t>2024-06-06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21FE86-4A52-4C54-B432-38649CDC7E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E895A-9360-45E5-828E-A935C90ADDC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7ACFFDF-F0BD-42CE-AB13-D98B3975F0E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93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B2CACE1-0839-DD4E-8A8D-815B08AED9A4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AB58301-8E47-694C-884E-80E9D5260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21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77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Play 2 river basins only if class/participant enrolment is sufficient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Assign roles of each participant (add names)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384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584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EB324989-71B7-4CD2-A6A2-A847D8C23A6F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5386000" y="6772169"/>
            <a:ext cx="4116987" cy="355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51" tIns="46575" rIns="93151" bIns="46575" anchor="b"/>
          <a:lstStyle>
            <a:lvl1pPr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/>
            <a:fld id="{FC065743-2F6A-4BEE-A003-675091BB95EE}" type="slidenum">
              <a:rPr lang="nl-NL" altLang="nl-NL" sz="1200">
                <a:solidFill>
                  <a:srgbClr val="000000"/>
                </a:solidFill>
                <a:ea typeface="MS Pゴシック" pitchFamily="-92" charset="-128"/>
              </a:rPr>
              <a:pPr algn="r"/>
              <a:t>3</a:t>
            </a:fld>
            <a:endParaRPr lang="nl-NL" altLang="nl-NL" sz="1200">
              <a:solidFill>
                <a:srgbClr val="000000"/>
              </a:solidFill>
              <a:ea typeface="MS Pゴシック" pitchFamily="-92" charset="-128"/>
            </a:endParaRPr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F44178E1-8DA7-41E6-A3D2-121ED5CAFF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01AD6E67-6362-421F-9F72-F7D4F141B5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F81F688F-8BB8-46B4-AE2C-B2EE94F1B459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5386000" y="6772169"/>
            <a:ext cx="4116987" cy="355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51" tIns="46575" rIns="93151" bIns="46575" anchor="b"/>
          <a:lstStyle>
            <a:lvl1pPr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/>
            <a:fld id="{3964FFF0-7B8B-437D-8E7C-06EA89FB36F2}" type="slidenum">
              <a:rPr lang="nl-NL" altLang="nl-NL" sz="1200">
                <a:solidFill>
                  <a:srgbClr val="000000"/>
                </a:solidFill>
                <a:ea typeface="MS Pゴシック" pitchFamily="-92" charset="-128"/>
              </a:rPr>
              <a:pPr algn="r"/>
              <a:t>4</a:t>
            </a:fld>
            <a:endParaRPr lang="nl-NL" altLang="nl-NL" sz="1200">
              <a:solidFill>
                <a:srgbClr val="000000"/>
              </a:solidFill>
              <a:ea typeface="MS Pゴシック" pitchFamily="-92" charset="-128"/>
            </a:endParaRPr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AABE4E64-D509-463B-BD09-49637A1F3A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245CE783-AE85-409C-BFF8-7751D6AD96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>
            <a:extLst>
              <a:ext uri="{FF2B5EF4-FFF2-40B4-BE49-F238E27FC236}">
                <a16:creationId xmlns:a16="http://schemas.microsoft.com/office/drawing/2014/main" id="{FE64AB2F-4287-4530-9ADE-DBE03365310B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5386000" y="6772169"/>
            <a:ext cx="4116987" cy="355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51" tIns="46575" rIns="93151" bIns="46575" anchor="b"/>
          <a:lstStyle>
            <a:lvl1pPr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/>
            <a:fld id="{5DF119B1-0AAA-422F-BC13-C3AA19A9F852}" type="slidenum">
              <a:rPr lang="nl-NL" altLang="nl-NL" sz="1200">
                <a:solidFill>
                  <a:srgbClr val="000000"/>
                </a:solidFill>
                <a:ea typeface="MS Pゴシック" pitchFamily="-92" charset="-128"/>
              </a:rPr>
              <a:pPr algn="r"/>
              <a:t>5</a:t>
            </a:fld>
            <a:endParaRPr lang="nl-NL" altLang="nl-NL" sz="1200">
              <a:solidFill>
                <a:srgbClr val="000000"/>
              </a:solidFill>
              <a:ea typeface="MS Pゴシック" pitchFamily="-92" charset="-128"/>
            </a:endParaRPr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D47677AE-9F19-45AD-B9A9-2685DC90BB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id="{A67B290F-EC50-4686-B3CB-BAA146D6F4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>
            <a:extLst>
              <a:ext uri="{FF2B5EF4-FFF2-40B4-BE49-F238E27FC236}">
                <a16:creationId xmlns:a16="http://schemas.microsoft.com/office/drawing/2014/main" id="{123D0215-70BA-48C8-94C9-78F141439AAB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5386000" y="6772169"/>
            <a:ext cx="4116987" cy="355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51" tIns="46575" rIns="93151" bIns="46575" anchor="b"/>
          <a:lstStyle>
            <a:lvl1pPr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/>
            <a:fld id="{F412B67C-3D89-4929-8B5D-A5C3EE95AF32}" type="slidenum">
              <a:rPr lang="nl-NL" altLang="nl-NL" sz="1200">
                <a:solidFill>
                  <a:srgbClr val="000000"/>
                </a:solidFill>
                <a:ea typeface="MS Pゴシック" pitchFamily="-92" charset="-128"/>
              </a:rPr>
              <a:pPr algn="r"/>
              <a:t>6</a:t>
            </a:fld>
            <a:endParaRPr lang="nl-NL" altLang="nl-NL" sz="1200">
              <a:solidFill>
                <a:srgbClr val="000000"/>
              </a:solidFill>
              <a:ea typeface="MS Pゴシック" pitchFamily="-92" charset="-128"/>
            </a:endParaRPr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5A72E3FD-5C92-437D-84CD-D25CBFC197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>
            <a:extLst>
              <a:ext uri="{FF2B5EF4-FFF2-40B4-BE49-F238E27FC236}">
                <a16:creationId xmlns:a16="http://schemas.microsoft.com/office/drawing/2014/main" id="{B837B6D7-EA22-4ED6-BEDF-F09A8CE41D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nl-NL" altLang="nl-NL"/>
              <a:t>Fluctate the benefit of water?  Drought conditions – higher, wet conditions, lower</a:t>
            </a:r>
          </a:p>
          <a:p>
            <a:pPr eaLnBrk="1" hangingPunct="1">
              <a:spcBef>
                <a:spcPct val="0"/>
              </a:spcBef>
            </a:pPr>
            <a:r>
              <a:rPr lang="nl-NL" altLang="nl-NL"/>
              <a:t>K value?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>
            <a:extLst>
              <a:ext uri="{FF2B5EF4-FFF2-40B4-BE49-F238E27FC236}">
                <a16:creationId xmlns:a16="http://schemas.microsoft.com/office/drawing/2014/main" id="{A3976220-55EE-425F-9122-ECC7E2B10322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5386000" y="6772169"/>
            <a:ext cx="4116987" cy="355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51" tIns="46575" rIns="93151" bIns="46575" anchor="b"/>
          <a:lstStyle>
            <a:lvl1pPr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89013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/>
            <a:fld id="{883BB403-8368-4B11-A5FB-C80D730477AC}" type="slidenum">
              <a:rPr lang="nl-NL" altLang="nl-NL" sz="1200">
                <a:solidFill>
                  <a:srgbClr val="000000"/>
                </a:solidFill>
                <a:ea typeface="MS Pゴシック" pitchFamily="-92" charset="-128"/>
              </a:rPr>
              <a:pPr algn="r"/>
              <a:t>7</a:t>
            </a:fld>
            <a:endParaRPr lang="nl-NL" altLang="nl-NL" sz="1200">
              <a:solidFill>
                <a:srgbClr val="000000"/>
              </a:solidFill>
              <a:ea typeface="MS Pゴシック" pitchFamily="-92" charset="-128"/>
            </a:endParaRPr>
          </a:p>
        </p:txBody>
      </p:sp>
      <p:sp>
        <p:nvSpPr>
          <p:cNvPr id="57347" name="Rectangle 2">
            <a:extLst>
              <a:ext uri="{FF2B5EF4-FFF2-40B4-BE49-F238E27FC236}">
                <a16:creationId xmlns:a16="http://schemas.microsoft.com/office/drawing/2014/main" id="{71EB2380-9C3A-4AC9-9792-0FEE6635FDC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>
            <a:extLst>
              <a:ext uri="{FF2B5EF4-FFF2-40B4-BE49-F238E27FC236}">
                <a16:creationId xmlns:a16="http://schemas.microsoft.com/office/drawing/2014/main" id="{3B8E284E-73FE-4A9C-B80B-A386A6DF60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>
            <a:extLst>
              <a:ext uri="{FF2B5EF4-FFF2-40B4-BE49-F238E27FC236}">
                <a16:creationId xmlns:a16="http://schemas.microsoft.com/office/drawing/2014/main" id="{50BB96C7-B4C7-430D-A022-656C38EF9F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>
            <a:extLst>
              <a:ext uri="{FF2B5EF4-FFF2-40B4-BE49-F238E27FC236}">
                <a16:creationId xmlns:a16="http://schemas.microsoft.com/office/drawing/2014/main" id="{86907CD9-B550-45D7-BA93-1DB4563214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CA" altLang="en-US"/>
              <a:t>UPDATE</a:t>
            </a:r>
          </a:p>
        </p:txBody>
      </p:sp>
      <p:sp>
        <p:nvSpPr>
          <p:cNvPr id="59396" name="Slide Number Placeholder 3">
            <a:extLst>
              <a:ext uri="{FF2B5EF4-FFF2-40B4-BE49-F238E27FC236}">
                <a16:creationId xmlns:a16="http://schemas.microsoft.com/office/drawing/2014/main" id="{F23082E8-00BB-4FC5-A7E4-839F1DE1588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2216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57066" indent="-291179" defTabSz="972216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64717" indent="-232943" defTabSz="972216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30604" indent="-232943" defTabSz="972216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96491" indent="-232943" defTabSz="972216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62377" indent="-232943" defTabSz="972216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3028264" indent="-232943" defTabSz="972216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94151" indent="-232943" defTabSz="972216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960038" indent="-232943" defTabSz="972216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C0912D74-BABC-4B50-8963-CE3B945747CC}" type="slidenum">
              <a:rPr lang="nl-NL" altLang="en-US" sz="1300"/>
              <a:pPr/>
              <a:t>9</a:t>
            </a:fld>
            <a:endParaRPr lang="nl-NL" altLang="en-US" sz="13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Assign roles of each participant (add names)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B58301-8E47-694C-884E-80E9D5260CC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04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78C2-47AD-C340-9456-D9F9B3D3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668" y="481913"/>
            <a:ext cx="7841294" cy="188440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5000"/>
              </a:lnSpc>
              <a:defRPr sz="48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038AA-9B5A-234E-B6E1-FE9722AB0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668" y="2366318"/>
            <a:ext cx="7841294" cy="93911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3FD472B-32E4-8A46-90E5-97757DC24E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668" y="3305432"/>
            <a:ext cx="6367116" cy="118685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 / additional designations</a:t>
            </a:r>
            <a:br>
              <a:rPr lang="en-US" dirty="0"/>
            </a:br>
            <a:r>
              <a:rPr lang="en-US" dirty="0"/>
              <a:t>Faculty of / Department of / additional designations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E4B113-E638-B640-8F48-252058659E0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2668" y="4492291"/>
            <a:ext cx="3487991" cy="5218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0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</p:spTree>
    <p:extLst>
      <p:ext uri="{BB962C8B-B14F-4D97-AF65-F5344CB8AC3E}">
        <p14:creationId xmlns:p14="http://schemas.microsoft.com/office/powerpoint/2010/main" val="3980296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32D7-DB76-2847-ADA0-EE213BEBB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63968"/>
            <a:ext cx="9724372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7C696-28D5-3D4E-90D5-168D38046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773195"/>
            <a:ext cx="9724372" cy="4115669"/>
          </a:xfrm>
          <a:prstGeom prst="rect">
            <a:avLst/>
          </a:prstGeom>
        </p:spPr>
        <p:txBody>
          <a:bodyPr/>
          <a:lstStyle>
            <a:lvl1pPr>
              <a:buClr>
                <a:srgbClr val="E32726"/>
              </a:buClr>
              <a:defRPr sz="2800"/>
            </a:lvl1pPr>
            <a:lvl2pPr>
              <a:buClr>
                <a:srgbClr val="FBB031"/>
              </a:buClr>
              <a:defRPr sz="2400"/>
            </a:lvl2pPr>
            <a:lvl3pPr>
              <a:buClr>
                <a:srgbClr val="8B857B"/>
              </a:buClr>
              <a:defRPr sz="2000"/>
            </a:lvl3pPr>
            <a:lvl4pPr>
              <a:buClr>
                <a:schemeClr val="accent3"/>
              </a:buClr>
              <a:defRPr sz="1800"/>
            </a:lvl4pPr>
            <a:lvl5pPr>
              <a:buClr>
                <a:schemeClr val="accent1"/>
              </a:buCl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144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0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hoto with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683A0EC-D117-3A44-A056-CF7521187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864" y="1773021"/>
            <a:ext cx="3938587" cy="3938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C2CEEFA-DEDA-3C4E-B209-94546CDD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7569" y="1773021"/>
            <a:ext cx="6013537" cy="3938587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800"/>
            </a:lvl1pPr>
            <a:lvl2pPr>
              <a:buClr>
                <a:srgbClr val="FBB031"/>
              </a:buClr>
              <a:defRPr sz="2400"/>
            </a:lvl2pPr>
            <a:lvl3pPr>
              <a:buClr>
                <a:srgbClr val="8B857B"/>
              </a:buClr>
              <a:defRPr sz="2000"/>
            </a:lvl3pPr>
            <a:lvl4pPr>
              <a:buClr>
                <a:schemeClr val="accent3"/>
              </a:buClr>
              <a:defRPr sz="1800"/>
            </a:lvl4pPr>
            <a:lvl5pPr>
              <a:buClr>
                <a:schemeClr val="accent1"/>
              </a:buCl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F3C08-C8EC-DC49-84E7-B18774364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427" y="638053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AF4FC2F-942D-6942-8D5B-4C7E0E524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63968"/>
            <a:ext cx="9724372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073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photo with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683A0EC-D117-3A44-A056-CF7521187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11358" y="1655241"/>
            <a:ext cx="3982602" cy="22227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C2CEEFA-DEDA-3C4E-B209-94546CDD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1358" y="4202482"/>
            <a:ext cx="3995802" cy="183506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/>
            </a:lvl1pPr>
            <a:lvl2pPr>
              <a:buClr>
                <a:srgbClr val="FBB031"/>
              </a:buClr>
              <a:defRPr sz="1800"/>
            </a:lvl2pPr>
            <a:lvl3pPr>
              <a:buClr>
                <a:srgbClr val="8B857B"/>
              </a:buClr>
              <a:defRPr sz="1600"/>
            </a:lvl3pPr>
            <a:lvl4pPr>
              <a:buClr>
                <a:schemeClr val="accent3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873EC9B2-3D79-EB42-BD2D-94A59CE5C3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84841" y="1655241"/>
            <a:ext cx="3982602" cy="22227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1D7853A-8D09-4041-8FD1-E58DBA8A7F0F}"/>
              </a:ext>
            </a:extLst>
          </p:cNvPr>
          <p:cNvCxnSpPr/>
          <p:nvPr userDrawn="1"/>
        </p:nvCxnSpPr>
        <p:spPr>
          <a:xfrm>
            <a:off x="6096000" y="1551313"/>
            <a:ext cx="0" cy="465342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EF50DEA-27DF-7C4E-AD5F-60F66ED518A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984841" y="4202482"/>
            <a:ext cx="3995802" cy="1835063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/>
            </a:lvl1pPr>
            <a:lvl2pPr>
              <a:buClr>
                <a:srgbClr val="FBB031"/>
              </a:buClr>
              <a:defRPr sz="1800"/>
            </a:lvl2pPr>
            <a:lvl3pPr>
              <a:buClr>
                <a:srgbClr val="8B857B"/>
              </a:buClr>
              <a:defRPr sz="1600"/>
            </a:lvl3pPr>
            <a:lvl4pPr>
              <a:buClr>
                <a:schemeClr val="accent3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D4A5085-02C7-C249-93B0-AC3B6836C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427" y="6380538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5C35FCF4-C3EF-BD43-82E0-05BC237DAD2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CF9A15B-E143-B248-AA59-A29370229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628" y="463968"/>
            <a:ext cx="9724372" cy="10333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388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016D1F-0C29-D446-876E-DD6C096D73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9638" y="1118286"/>
            <a:ext cx="7271951" cy="4775887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ts val="5000"/>
              </a:lnSpc>
              <a:spcBef>
                <a:spcPts val="0"/>
              </a:spcBef>
              <a:buNone/>
              <a:defRPr sz="48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This slide is for one big, </a:t>
            </a:r>
            <a:br>
              <a:rPr lang="en-US" dirty="0"/>
            </a:br>
            <a:r>
              <a:rPr lang="en-US" dirty="0"/>
              <a:t>bold statement. Bullet </a:t>
            </a:r>
            <a:br>
              <a:rPr lang="en-US" dirty="0"/>
            </a:br>
            <a:r>
              <a:rPr lang="en-US" dirty="0"/>
              <a:t>points can’t compete! </a:t>
            </a:r>
          </a:p>
        </p:txBody>
      </p:sp>
    </p:spTree>
    <p:extLst>
      <p:ext uri="{BB962C8B-B14F-4D97-AF65-F5344CB8AC3E}">
        <p14:creationId xmlns:p14="http://schemas.microsoft.com/office/powerpoint/2010/main" val="3997480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78C2-47AD-C340-9456-D9F9B3D300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3306" y="259491"/>
            <a:ext cx="8115597" cy="19284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3800"/>
              </a:lnSpc>
              <a:defRPr sz="36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Thank you for attending! </a:t>
            </a:r>
            <a:br>
              <a:rPr lang="en-US" dirty="0"/>
            </a:br>
            <a:r>
              <a:rPr lang="en-US" dirty="0"/>
              <a:t>and/or other concluding message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038AA-9B5A-234E-B6E1-FE9722AB065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3306" y="2203160"/>
            <a:ext cx="8115597" cy="78099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For more information go to </a:t>
            </a:r>
            <a:r>
              <a:rPr lang="en-US" dirty="0" err="1"/>
              <a:t>ucalgary.ca</a:t>
            </a:r>
            <a:r>
              <a:rPr lang="en-US" dirty="0"/>
              <a:t>/</a:t>
            </a:r>
            <a:r>
              <a:rPr lang="en-US" dirty="0" err="1"/>
              <a:t>webaddress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3FD472B-32E4-8A46-90E5-97757DC24E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3307" y="3002203"/>
            <a:ext cx="6478326" cy="146887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Presenter’s Name</a:t>
            </a:r>
            <a:br>
              <a:rPr lang="en-US" dirty="0"/>
            </a:br>
            <a:r>
              <a:rPr lang="en-US" dirty="0" err="1"/>
              <a:t>presentersemail@ucalgary.ca</a:t>
            </a:r>
            <a:br>
              <a:rPr lang="en-US" dirty="0"/>
            </a:br>
            <a:r>
              <a:rPr lang="en-US" dirty="0"/>
              <a:t>Phone number / Twitter handle / additional contact info</a:t>
            </a:r>
          </a:p>
        </p:txBody>
      </p:sp>
    </p:spTree>
    <p:extLst>
      <p:ext uri="{BB962C8B-B14F-4D97-AF65-F5344CB8AC3E}">
        <p14:creationId xmlns:p14="http://schemas.microsoft.com/office/powerpoint/2010/main" val="179591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6D29-37F4-467E-A596-32DBFEB93515}" type="datetimeFigureOut">
              <a:rPr lang="en-CA" smtClean="0"/>
              <a:t>2024-06-06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32C1B-8C05-4BA3-89F6-BB98ED0484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240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039DAC0-E393-44E6-9117-4D63D74464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r"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C6A2876-A571-4E23-9347-8B9C1E6B55E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8616FC3-9B7E-4CA7-92AB-3A0F89D2CA2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algn="l" eaLnBrk="1" hangingPunct="1">
              <a:defRPr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031E971A-1C8C-4FA1-AA40-70BDB95B7C0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8406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GB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7AA6A23-5609-49A1-96D9-9A3808F800C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algn="r"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19D480F-64D1-4653-8362-6D5169FC4E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FD7E31F-6C38-4C9B-84CD-314A65D4BFF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algn="l" eaLnBrk="1" hangingPunct="1">
              <a:defRPr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68D0A00B-01EC-4AFE-A51C-2063721D83A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9527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983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6" r:id="rId4"/>
    <p:sldLayoutId id="2147483654" r:id="rId5"/>
    <p:sldLayoutId id="2147483657" r:id="rId6"/>
    <p:sldLayoutId id="2147483658" r:id="rId7"/>
    <p:sldLayoutId id="2147483659" r:id="rId8"/>
    <p:sldLayoutId id="2147483660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2766391" y="4379277"/>
            <a:ext cx="6400800" cy="2199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Prof. Tricia Stadnyk, P.Eng.</a:t>
            </a:r>
          </a:p>
          <a:p>
            <a:r>
              <a:rPr lang="en-US" sz="1800" dirty="0">
                <a:solidFill>
                  <a:schemeClr val="tx2"/>
                </a:solidFill>
              </a:rPr>
              <a:t>Canada Research Chair, Hydrological Modelling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solidFill>
                  <a:schemeClr val="tx2"/>
                </a:solidFill>
              </a:rPr>
              <a:t>University of Calgary</a:t>
            </a:r>
          </a:p>
          <a:p>
            <a:pPr>
              <a:lnSpc>
                <a:spcPct val="120000"/>
              </a:lnSpc>
            </a:pPr>
            <a:endParaRPr lang="en-US" sz="1800" dirty="0">
              <a:solidFill>
                <a:schemeClr val="tx2"/>
              </a:solidFill>
            </a:endParaRPr>
          </a:p>
          <a:p>
            <a:pPr>
              <a:lnSpc>
                <a:spcPct val="120000"/>
              </a:lnSpc>
            </a:pP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2024</a:t>
            </a:r>
            <a:endParaRPr lang="en-CA" sz="1800" dirty="0">
              <a:solidFill>
                <a:schemeClr val="tx2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04719" y="1503681"/>
            <a:ext cx="8463281" cy="1925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accent1"/>
              </a:solidFill>
              <a:latin typeface="+mn-lt"/>
            </a:endParaRPr>
          </a:p>
          <a:p>
            <a:r>
              <a:rPr lang="en-US" b="1" dirty="0">
                <a:solidFill>
                  <a:schemeClr val="accent1"/>
                </a:solidFill>
                <a:latin typeface="+mn-lt"/>
              </a:rPr>
              <a:t>Water Management</a:t>
            </a:r>
          </a:p>
          <a:p>
            <a:r>
              <a:rPr lang="en-US" b="1" dirty="0">
                <a:solidFill>
                  <a:schemeClr val="accent1"/>
                </a:solidFill>
                <a:latin typeface="+mn-lt"/>
              </a:rPr>
              <a:t>Serious Game</a:t>
            </a:r>
            <a:endParaRPr lang="en-CA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52D820E-3DF1-45DA-A956-05BB99599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2154" y="639610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4BCC45C-1CE0-40AA-B226-AFD2350A7A3B}" type="slidenum">
              <a:rPr lang="en-CA" smtClean="0"/>
              <a:t>1</a:t>
            </a:fld>
            <a:endParaRPr lang="en-CA" dirty="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BA25FC98-CADC-4956-841F-3993F1FD0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54" y="466101"/>
            <a:ext cx="2287351" cy="25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974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728DF7-44BC-46F0-8167-141110800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River Basin #1 (RB1)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E13498-6204-4647-83A1-C1EA08F8D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DEEDF9-2ACC-6328-1C39-846E0B09C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89" y="1392702"/>
            <a:ext cx="10898121" cy="504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858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8CD3C-9728-4413-A0D7-194B24624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River Basin #2 (RB2)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3B024-8A12-449F-B307-7F91F5D3F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ACBD14-D09E-5528-A12F-CF412A6F2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949" y="1497366"/>
            <a:ext cx="10840963" cy="50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326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9EB475-9FBA-4721-9078-99B04B5CD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Instructions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16A66E-6E86-479F-B118-094544228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497367"/>
            <a:ext cx="10836892" cy="439149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CA" altLang="en-US" dirty="0">
                <a:latin typeface="Arial Narrow" panose="020B0606020202030204" pitchFamily="34" charset="0"/>
              </a:rPr>
              <a:t>Negotiate only with farmers in your subbasin (</a:t>
            </a:r>
            <a:r>
              <a:rPr lang="en-CA" altLang="en-US" u="sng" dirty="0">
                <a:latin typeface="Arial Narrow" panose="020B0606020202030204" pitchFamily="34" charset="0"/>
              </a:rPr>
              <a:t>reach)</a:t>
            </a:r>
            <a:endParaRPr lang="en-CA" altLang="en-US" dirty="0">
              <a:latin typeface="Arial Narrow" panose="020B0606020202030204" pitchFamily="34" charset="0"/>
            </a:endParaRPr>
          </a:p>
          <a:p>
            <a:pPr lvl="1"/>
            <a:r>
              <a:rPr lang="en-CA" altLang="en-US" dirty="0">
                <a:latin typeface="Arial Narrow" panose="020B0606020202030204" pitchFamily="34" charset="0"/>
              </a:rPr>
              <a:t>Discuss individual abstractions based on total storage available and funds available</a:t>
            </a:r>
          </a:p>
          <a:p>
            <a:pPr lvl="1"/>
            <a:r>
              <a:rPr lang="en-CA" altLang="en-US" dirty="0">
                <a:latin typeface="Arial Narrow" panose="020B0606020202030204" pitchFamily="34" charset="0"/>
              </a:rPr>
              <a:t>Each subbasin (cooperative) sets the terms of their negotiations 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CA" altLang="en-US" dirty="0">
                <a:latin typeface="Arial Narrow" panose="020B0606020202030204" pitchFamily="34" charset="0"/>
              </a:rPr>
              <a:t>All final abstractions by individual farmers are CONFIDENTIAL and in order of farmer number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CA" altLang="en-US" dirty="0">
                <a:latin typeface="Arial Narrow" panose="020B0606020202030204" pitchFamily="34" charset="0"/>
              </a:rPr>
              <a:t>MAX </a:t>
            </a:r>
            <a:r>
              <a:rPr lang="en-CA" altLang="en-US" u="sng" dirty="0">
                <a:latin typeface="Arial Narrow" panose="020B0606020202030204" pitchFamily="34" charset="0"/>
              </a:rPr>
              <a:t>5 minutes </a:t>
            </a:r>
            <a:r>
              <a:rPr lang="en-CA" altLang="en-US" dirty="0">
                <a:latin typeface="Arial Narrow" panose="020B0606020202030204" pitchFamily="34" charset="0"/>
              </a:rPr>
              <a:t>for negotiating. When time is up, all farmers will be required to (confidentially) write down and submit abstractions to enforcement officers.</a:t>
            </a:r>
          </a:p>
          <a:p>
            <a:pPr marL="857250" lvl="1" indent="-457200"/>
            <a:r>
              <a:rPr lang="en-CA" altLang="en-US" sz="2200" dirty="0">
                <a:latin typeface="Arial Narrow" panose="020B0606020202030204" pitchFamily="34" charset="0"/>
              </a:rPr>
              <a:t>Max </a:t>
            </a:r>
            <a:r>
              <a:rPr lang="en-CA" altLang="en-US" sz="2200" u="sng" dirty="0">
                <a:latin typeface="Arial Narrow" panose="020B0606020202030204" pitchFamily="34" charset="0"/>
              </a:rPr>
              <a:t>5 minutes </a:t>
            </a:r>
            <a:r>
              <a:rPr lang="en-CA" altLang="en-US" sz="2200" dirty="0">
                <a:latin typeface="Arial Narrow" panose="020B0606020202030204" pitchFamily="34" charset="0"/>
              </a:rPr>
              <a:t>to log your abstractions with the River Basin coordinator</a:t>
            </a:r>
          </a:p>
          <a:p>
            <a:pPr marL="857250" lvl="1" indent="-457200"/>
            <a:r>
              <a:rPr lang="en-CA" altLang="en-US" sz="2200" dirty="0">
                <a:latin typeface="Arial Narrow" panose="020B0606020202030204" pitchFamily="34" charset="0"/>
              </a:rPr>
              <a:t>These will be submitted to the government</a:t>
            </a:r>
          </a:p>
          <a:p>
            <a:pPr marL="857250" lvl="1" indent="-457200"/>
            <a:r>
              <a:rPr lang="en-CA" altLang="en-US" sz="2200" dirty="0">
                <a:latin typeface="Arial Narrow" panose="020B0606020202030204" pitchFamily="34" charset="0"/>
              </a:rPr>
              <a:t>Updated river basin conditions and water unit costs will be provided at the end of each round</a:t>
            </a:r>
          </a:p>
          <a:p>
            <a:pPr marL="857250" lvl="1" indent="-457200"/>
            <a:r>
              <a:rPr lang="en-CA" altLang="en-US" sz="2200" dirty="0">
                <a:latin typeface="Arial Narrow" panose="020B0606020202030204" pitchFamily="34" charset="0"/>
              </a:rPr>
              <a:t>Total abstraction </a:t>
            </a:r>
            <a:r>
              <a:rPr lang="en-CA" altLang="en-US" sz="2200" b="1" i="1" u="sng" dirty="0">
                <a:latin typeface="Arial Narrow" panose="020B0606020202030204" pitchFamily="34" charset="0"/>
              </a:rPr>
              <a:t>cannot exceed</a:t>
            </a:r>
            <a:r>
              <a:rPr lang="en-CA" altLang="en-US" sz="2200" dirty="0">
                <a:latin typeface="Arial Narrow" panose="020B0606020202030204" pitchFamily="34" charset="0"/>
              </a:rPr>
              <a:t> total storage available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BA402-F072-4F3B-BBD8-60849BC90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Instructions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C5C4F-E66D-4C35-BEE4-BE02E774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CA" altLang="en-US" dirty="0">
                <a:latin typeface="Arial Narrow" panose="020B0606020202030204" pitchFamily="34" charset="0"/>
              </a:rPr>
              <a:t>Subbasin cooperatives can renegotiate their own terms of negotiation while results are being tallied (~10 min discussion)</a:t>
            </a:r>
          </a:p>
          <a:p>
            <a:pPr marL="514350" indent="-514350">
              <a:buFont typeface="+mj-lt"/>
              <a:buAutoNum type="arabicPeriod" startAt="4"/>
            </a:pPr>
            <a:endParaRPr lang="en-CA" altLang="en-US" dirty="0">
              <a:latin typeface="Arial Narrow" panose="020B0606020202030204" pitchFamily="34" charset="0"/>
            </a:endParaRPr>
          </a:p>
          <a:p>
            <a:pPr marL="514350" indent="-514350">
              <a:buFont typeface="+mj-lt"/>
              <a:buAutoNum type="arabicPeriod" startAt="4"/>
            </a:pPr>
            <a:r>
              <a:rPr lang="en-CA" altLang="en-US" dirty="0">
                <a:latin typeface="Arial Narrow" panose="020B0606020202030204" pitchFamily="34" charset="0"/>
              </a:rPr>
              <a:t>Cost of living will be subtracted each round (whether you make a profit or not); each farmer is provided with a unique cost of living (based on cost of farming operation and market value)</a:t>
            </a:r>
          </a:p>
          <a:p>
            <a:pPr marL="514350" indent="-514350">
              <a:buFont typeface="+mj-lt"/>
              <a:buAutoNum type="arabicPeriod" startAt="4"/>
            </a:pPr>
            <a:endParaRPr lang="en-CA" altLang="en-US" dirty="0">
              <a:latin typeface="Arial Narrow" panose="020B0606020202030204" pitchFamily="34" charset="0"/>
            </a:endParaRPr>
          </a:p>
          <a:p>
            <a:pPr marL="514350" indent="-514350">
              <a:buFont typeface="+mj-lt"/>
              <a:buAutoNum type="arabicPeriod" startAt="4"/>
            </a:pPr>
            <a:r>
              <a:rPr lang="en-CA" altLang="en-US" dirty="0">
                <a:latin typeface="Arial Narrow" panose="020B0606020202030204" pitchFamily="34" charset="0"/>
              </a:rPr>
              <a:t>Winners selected based on Maximum Net Benefit of the River Basin after 8 rounds of play (8 years)</a:t>
            </a:r>
          </a:p>
          <a:p>
            <a:pPr marL="0" indent="0">
              <a:buNone/>
            </a:pPr>
            <a:endParaRPr lang="en-CA" dirty="0"/>
          </a:p>
          <a:p>
            <a:pPr marL="514350" indent="-514350">
              <a:buFont typeface="+mj-lt"/>
              <a:buAutoNum type="arabicPeriod" startAt="4"/>
            </a:pPr>
            <a:endParaRPr lang="en-CA" altLang="en-US" dirty="0">
              <a:latin typeface="Arial Narrow" panose="020B0606020202030204" pitchFamily="34" charset="0"/>
            </a:endParaRPr>
          </a:p>
          <a:p>
            <a:pPr marL="514350" indent="-514350">
              <a:buFont typeface="+mj-lt"/>
              <a:buAutoNum type="arabicPeriod" startAt="4"/>
            </a:pPr>
            <a:endParaRPr lang="en-CA" altLang="en-US" dirty="0">
              <a:latin typeface="Arial Narrow" panose="020B0606020202030204" pitchFamily="34" charset="0"/>
            </a:endParaRPr>
          </a:p>
          <a:p>
            <a:pPr marL="514350" indent="-514350">
              <a:buFont typeface="+mj-lt"/>
              <a:buAutoNum type="arabicPeriod" startAt="4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53270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96680-0C94-45E6-B5F8-F0D454425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Feedback You Will Receive</a:t>
            </a:r>
          </a:p>
        </p:txBody>
      </p:sp>
      <p:sp>
        <p:nvSpPr>
          <p:cNvPr id="61442" name="Content Placeholder 2">
            <a:extLst>
              <a:ext uri="{FF2B5EF4-FFF2-40B4-BE49-F238E27FC236}">
                <a16:creationId xmlns:a16="http://schemas.microsoft.com/office/drawing/2014/main" id="{418E4C31-5F49-4D10-9E2D-48ED1890F8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857250" lvl="1" indent="-457200"/>
            <a:r>
              <a:rPr lang="en-CA" altLang="en-US" sz="2800" b="1" u="sng" dirty="0">
                <a:latin typeface="Arial Narrow" panose="020B0606020202030204" pitchFamily="34" charset="0"/>
              </a:rPr>
              <a:t>Public</a:t>
            </a:r>
            <a:r>
              <a:rPr lang="en-CA" altLang="en-US" sz="2800" b="1" dirty="0">
                <a:latin typeface="Arial Narrow" panose="020B0606020202030204" pitchFamily="34" charset="0"/>
              </a:rPr>
              <a:t>: </a:t>
            </a:r>
            <a:r>
              <a:rPr lang="en-CA" altLang="en-US" sz="2800" dirty="0">
                <a:latin typeface="Arial Narrow" panose="020B0606020202030204" pitchFamily="34" charset="0"/>
              </a:rPr>
              <a:t>Adjusted water balance for next round (P, S, Q per reach)</a:t>
            </a:r>
          </a:p>
          <a:p>
            <a:pPr marL="857250" lvl="1" indent="-457200"/>
            <a:endParaRPr lang="en-CA" altLang="en-US" sz="2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2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2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2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2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2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2800" dirty="0">
              <a:latin typeface="Arial Narrow" panose="020B0606020202030204" pitchFamily="34" charset="0"/>
            </a:endParaRPr>
          </a:p>
          <a:p>
            <a:pPr marL="857250" lvl="1" indent="-457200"/>
            <a:r>
              <a:rPr lang="en-CA" altLang="en-US" sz="2800" b="1" u="sng" dirty="0">
                <a:latin typeface="Arial Narrow" panose="020B0606020202030204" pitchFamily="34" charset="0"/>
              </a:rPr>
              <a:t>Private</a:t>
            </a:r>
            <a:r>
              <a:rPr lang="en-CA" altLang="en-US" sz="2800" b="1" dirty="0">
                <a:latin typeface="Arial Narrow" panose="020B0606020202030204" pitchFamily="34" charset="0"/>
              </a:rPr>
              <a:t>: </a:t>
            </a:r>
            <a:r>
              <a:rPr lang="en-CA" altLang="en-US" sz="2800" dirty="0">
                <a:latin typeface="Arial Narrow" panose="020B0606020202030204" pitchFamily="34" charset="0"/>
              </a:rPr>
              <a:t>How many water units were allocated to you, and updated bank account balance</a:t>
            </a:r>
            <a:endParaRPr lang="en-CA" altLang="en-US" sz="1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1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1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1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1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1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1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1800" dirty="0">
              <a:latin typeface="Arial Narrow" panose="020B0606020202030204" pitchFamily="34" charset="0"/>
            </a:endParaRPr>
          </a:p>
          <a:p>
            <a:pPr marL="857250" lvl="1" indent="-457200"/>
            <a:endParaRPr lang="en-CA" altLang="en-US" sz="1800" dirty="0">
              <a:latin typeface="Arial Narrow" panose="020B0606020202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D9F40D-7A80-4D14-9B56-7080897BC4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05" t="36800" r="23823" b="29600"/>
          <a:stretch/>
        </p:blipFill>
        <p:spPr>
          <a:xfrm>
            <a:off x="1528317" y="2276856"/>
            <a:ext cx="8676387" cy="270154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884C-64A9-4C61-AF2D-F1E9CFC90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Decision 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88336-90A3-4BEC-9615-EC4E7B319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 Narrow" panose="020B0606020202030204" pitchFamily="34" charset="0"/>
              </a:rPr>
              <a:t>Each round of the game, you will submit (confidentially) the following decision sheet to your Enforcement Officer:</a:t>
            </a:r>
          </a:p>
          <a:p>
            <a:endParaRPr lang="en-CA" dirty="0">
              <a:latin typeface="Arial Narrow" panose="020B0606020202030204" pitchFamily="34" charset="0"/>
            </a:endParaRPr>
          </a:p>
          <a:p>
            <a:endParaRPr lang="en-CA" dirty="0">
              <a:latin typeface="Arial Narrow" panose="020B0606020202030204" pitchFamily="34" charset="0"/>
            </a:endParaRPr>
          </a:p>
          <a:p>
            <a:endParaRPr lang="en-CA" dirty="0">
              <a:latin typeface="Arial Narrow" panose="020B0606020202030204" pitchFamily="34" charset="0"/>
            </a:endParaRPr>
          </a:p>
          <a:p>
            <a:endParaRPr lang="en-CA" dirty="0">
              <a:latin typeface="Arial Narrow" panose="020B0606020202030204" pitchFamily="34" charset="0"/>
            </a:endParaRPr>
          </a:p>
          <a:p>
            <a:endParaRPr lang="en-CA" dirty="0">
              <a:latin typeface="Arial Narrow" panose="020B0606020202030204" pitchFamily="34" charset="0"/>
            </a:endParaRPr>
          </a:p>
          <a:p>
            <a:endParaRPr lang="en-CA" dirty="0">
              <a:latin typeface="Arial Narrow" panose="020B0606020202030204" pitchFamily="34" charset="0"/>
            </a:endParaRPr>
          </a:p>
          <a:p>
            <a:r>
              <a:rPr lang="en-CA" dirty="0">
                <a:latin typeface="Arial Narrow" panose="020B0606020202030204" pitchFamily="34" charset="0"/>
              </a:rPr>
              <a:t>It will be returned with your updated bank balance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9CE90C-1207-40AB-817A-84FB824088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72" t="47407" r="13793" b="11457"/>
          <a:stretch/>
        </p:blipFill>
        <p:spPr>
          <a:xfrm>
            <a:off x="1163320" y="2723845"/>
            <a:ext cx="8875304" cy="290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26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E50D797-91E4-44D0-B005-6CD120EDE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Plan/Schedule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C6BC75-69FF-4E4C-8119-FFA3AE0B9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 Narrow" panose="020B0606020202030204" pitchFamily="34" charset="0"/>
              </a:rPr>
              <a:t>The SG is designed to be played over the course of 3x 50-min lectures:</a:t>
            </a:r>
          </a:p>
          <a:p>
            <a:endParaRPr lang="en-CA" dirty="0">
              <a:latin typeface="Arial Narrow" panose="020B0606020202030204" pitchFamily="34" charset="0"/>
            </a:endParaRPr>
          </a:p>
          <a:p>
            <a:pPr lvl="1"/>
            <a:r>
              <a:rPr lang="en-CA" u="sng" dirty="0">
                <a:latin typeface="Arial Narrow" panose="020B0606020202030204" pitchFamily="34" charset="0"/>
              </a:rPr>
              <a:t>Day 1:</a:t>
            </a:r>
            <a:r>
              <a:rPr lang="en-CA" dirty="0">
                <a:latin typeface="Arial Narrow" panose="020B0606020202030204" pitchFamily="34" charset="0"/>
              </a:rPr>
              <a:t>  Introduce the game, the rules, and play 2-4 rounds of Game 1 </a:t>
            </a:r>
          </a:p>
          <a:p>
            <a:pPr lvl="1"/>
            <a:r>
              <a:rPr lang="en-CA" u="sng" dirty="0">
                <a:latin typeface="Arial Narrow" panose="020B0606020202030204" pitchFamily="34" charset="0"/>
              </a:rPr>
              <a:t>Day 2</a:t>
            </a:r>
            <a:r>
              <a:rPr lang="en-CA" dirty="0">
                <a:latin typeface="Arial Narrow" panose="020B0606020202030204" pitchFamily="34" charset="0"/>
              </a:rPr>
              <a:t> – complete Game 1 (4-6 rounds). Play Game 2 (new conditions imposed)</a:t>
            </a:r>
          </a:p>
          <a:p>
            <a:pPr lvl="1"/>
            <a:r>
              <a:rPr lang="en-CA" u="sng" dirty="0">
                <a:latin typeface="Arial Narrow" panose="020B0606020202030204" pitchFamily="34" charset="0"/>
              </a:rPr>
              <a:t>Day 3 </a:t>
            </a:r>
            <a:r>
              <a:rPr lang="en-CA" dirty="0">
                <a:latin typeface="Arial Narrow" panose="020B0606020202030204" pitchFamily="34" charset="0"/>
              </a:rPr>
              <a:t>– Wrap up lecture on Sustainable Water Management Principles that connect to the SG</a:t>
            </a:r>
          </a:p>
        </p:txBody>
      </p:sp>
    </p:spTree>
    <p:extLst>
      <p:ext uri="{BB962C8B-B14F-4D97-AF65-F5344CB8AC3E}">
        <p14:creationId xmlns:p14="http://schemas.microsoft.com/office/powerpoint/2010/main" val="1607804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0E44-6AEE-4E16-93A2-A3099E41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 Prepare Yourself…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7D868-FC9B-4B4C-A2C1-1FA6964E5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720" y="1497367"/>
            <a:ext cx="9606280" cy="4391498"/>
          </a:xfrm>
        </p:spPr>
        <p:txBody>
          <a:bodyPr/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Arial Narrow" panose="020B0606020202030204" pitchFamily="34" charset="0"/>
                <a:ea typeface="Times New Roman" panose="02020603050405020304" pitchFamily="18" charset="0"/>
              </a:rPr>
              <a:t>Consider the following questions</a:t>
            </a:r>
            <a:endParaRPr lang="en-CA" sz="2400" dirty="0">
              <a:effectLst/>
              <a:latin typeface="Arial Narrow" panose="020B0606020202030204" pitchFamily="34" charset="0"/>
              <a:ea typeface="Times New Roman" panose="02020603050405020304" pitchFamily="18" charset="0"/>
            </a:endParaRPr>
          </a:p>
          <a:p>
            <a:pPr marL="457200" lvl="1">
              <a:lnSpc>
                <a:spcPct val="150000"/>
              </a:lnSpc>
              <a:spcBef>
                <a:spcPts val="0"/>
              </a:spcBef>
            </a:pPr>
            <a:r>
              <a:rPr lang="en-US" sz="20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What is MY objective as a farmer?</a:t>
            </a:r>
            <a:endParaRPr lang="en-CA" sz="2000" i="1" dirty="0">
              <a:latin typeface="Arial Narrow" panose="020B0606020202030204" pitchFamily="34" charset="0"/>
              <a:ea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-"/>
            </a:pPr>
            <a:r>
              <a:rPr lang="en-CA" sz="1600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Put food on your family's table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-"/>
            </a:pPr>
            <a:r>
              <a:rPr lang="en-CA" sz="1600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Save money in the bank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-"/>
            </a:pPr>
            <a:r>
              <a:rPr lang="en-CA" sz="1600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do you balance that with watershed sustainability? 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-"/>
            </a:pPr>
            <a:r>
              <a:rPr lang="en-CA" sz="1600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Short- versus long-term considerations?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</a:pPr>
            <a:r>
              <a:rPr lang="en-US" sz="20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What are other people’s objectives?</a:t>
            </a:r>
            <a:endParaRPr lang="en-CA" sz="2000" dirty="0">
              <a:effectLst/>
              <a:latin typeface="Arial Narrow" panose="020B0606020202030204" pitchFamily="34" charset="0"/>
              <a:ea typeface="Times New Roman" panose="02020603050405020304" pitchFamily="18" charset="0"/>
            </a:endParaRPr>
          </a:p>
          <a:p>
            <a:pPr marL="457200" lvl="1">
              <a:lnSpc>
                <a:spcPct val="100000"/>
              </a:lnSpc>
              <a:spcBef>
                <a:spcPts val="0"/>
              </a:spcBef>
            </a:pPr>
            <a:r>
              <a:rPr lang="en-US" sz="20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What are the benefits of working as/in a cooperative?</a:t>
            </a:r>
            <a:endParaRPr lang="en-CA" sz="2000" dirty="0">
              <a:effectLst/>
              <a:latin typeface="Arial Narrow" panose="020B0606020202030204" pitchFamily="34" charset="0"/>
              <a:ea typeface="Times New Roman" panose="02020603050405020304" pitchFamily="18" charset="0"/>
            </a:endParaRPr>
          </a:p>
          <a:p>
            <a:pPr marL="457200" lvl="1">
              <a:lnSpc>
                <a:spcPct val="100000"/>
              </a:lnSpc>
              <a:spcBef>
                <a:spcPts val="0"/>
              </a:spcBef>
            </a:pPr>
            <a:r>
              <a:rPr lang="en-US" sz="20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What is sustainable water use?</a:t>
            </a:r>
            <a:endParaRPr lang="en-CA" sz="2000" dirty="0">
              <a:effectLst/>
              <a:latin typeface="Arial Narrow" panose="020B0606020202030204" pitchFamily="34" charset="0"/>
              <a:ea typeface="Times New Roman" panose="02020603050405020304" pitchFamily="18" charset="0"/>
            </a:endParaRPr>
          </a:p>
          <a:p>
            <a:pPr marL="457200" lvl="1">
              <a:lnSpc>
                <a:spcPct val="100000"/>
              </a:lnSpc>
              <a:spcBef>
                <a:spcPts val="0"/>
              </a:spcBef>
            </a:pPr>
            <a:r>
              <a:rPr lang="en-US" sz="20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How can I (can I?) achieve that with multiple (sometimes competing) objectives?</a:t>
            </a:r>
            <a:endParaRPr lang="en-CA" sz="2000" dirty="0">
              <a:effectLst/>
              <a:latin typeface="Arial Narrow" panose="020B0606020202030204" pitchFamily="34" charset="0"/>
              <a:ea typeface="Times New Roman" panose="02020603050405020304" pitchFamily="18" charset="0"/>
            </a:endParaRPr>
          </a:p>
          <a:p>
            <a:pPr marL="457200" lvl="1">
              <a:lnSpc>
                <a:spcPct val="100000"/>
              </a:lnSpc>
              <a:spcBef>
                <a:spcPts val="0"/>
              </a:spcBef>
            </a:pPr>
            <a:r>
              <a:rPr lang="en-US" sz="20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What is good for sustainability of my reach? The whole basin?</a:t>
            </a:r>
            <a:endParaRPr lang="en-CA" sz="2000" dirty="0">
              <a:effectLst/>
              <a:latin typeface="Arial Narrow" panose="020B0606020202030204" pitchFamily="34" charset="0"/>
              <a:ea typeface="Times New Roman" panose="02020603050405020304" pitchFamily="18" charset="0"/>
            </a:endParaRPr>
          </a:p>
          <a:p>
            <a:pPr marL="457200" lvl="1">
              <a:lnSpc>
                <a:spcPct val="100000"/>
              </a:lnSpc>
              <a:spcBef>
                <a:spcPts val="0"/>
              </a:spcBef>
            </a:pPr>
            <a:r>
              <a:rPr lang="en-US" sz="20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What are the knowns?  </a:t>
            </a:r>
            <a:r>
              <a:rPr lang="en-US" sz="2000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 (i.e., inflows, storage, outflows)</a:t>
            </a:r>
            <a:endParaRPr lang="en-US" sz="2000" i="1" dirty="0">
              <a:latin typeface="Arial Narrow" panose="020B0606020202030204" pitchFamily="34" charset="0"/>
              <a:ea typeface="Times New Roman" panose="02020603050405020304" pitchFamily="18" charset="0"/>
            </a:endParaRPr>
          </a:p>
          <a:p>
            <a:pPr marL="457200" lvl="1">
              <a:lnSpc>
                <a:spcPct val="100000"/>
              </a:lnSpc>
              <a:spcBef>
                <a:spcPts val="0"/>
              </a:spcBef>
            </a:pPr>
            <a:r>
              <a:rPr lang="en-US" sz="20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What are the known unknowns? </a:t>
            </a:r>
            <a:r>
              <a:rPr lang="en-US" sz="2000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(i.e., climate change, upstream use, etc.?)</a:t>
            </a:r>
            <a:endParaRPr lang="en-CA" sz="2000" dirty="0">
              <a:latin typeface="Arial Narrow" panose="020B0606020202030204" pitchFamily="34" charset="0"/>
              <a:ea typeface="Times New Roman" panose="02020603050405020304" pitchFamily="18" charset="0"/>
            </a:endParaRPr>
          </a:p>
          <a:p>
            <a:pPr marL="457200" lvl="1">
              <a:lnSpc>
                <a:spcPct val="100000"/>
              </a:lnSpc>
              <a:spcBef>
                <a:spcPts val="0"/>
              </a:spcBef>
            </a:pPr>
            <a:r>
              <a:rPr lang="en-US" sz="20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</a:rPr>
              <a:t>What are the unknown unknowns (i.e., the human factor)</a:t>
            </a:r>
            <a:endParaRPr lang="en-CA" sz="20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298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EC4D23-FC36-4E91-A637-E8DD2971C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Acknowledgement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5B9796-6182-4E41-96E3-E2DBA23E6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CA" dirty="0">
                <a:latin typeface="Arial Narrow" panose="020B0606020202030204" pitchFamily="34" charset="0"/>
              </a:rPr>
              <a:t>This game has been adapted from The River Basin Game, developed for educational use by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GB" altLang="nl-NL" sz="2800" dirty="0">
              <a:latin typeface="Arial Narrow" panose="020B0606020202030204" pitchFamily="34" charset="0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nl-NL" sz="2800" dirty="0">
                <a:latin typeface="Arial Narrow" panose="020B0606020202030204" pitchFamily="34" charset="0"/>
              </a:rPr>
              <a:t>Arjen Hoekstra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altLang="nl-NL" sz="2800" b="0" dirty="0">
                <a:latin typeface="Arial Narrow" panose="020B0606020202030204" pitchFamily="34" charset="0"/>
              </a:rPr>
              <a:t>University of Twente, the Netherlands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GB" dirty="0">
                <a:latin typeface="Arial Narrow" panose="020B0606020202030204" pitchFamily="34" charset="0"/>
              </a:rPr>
              <a:t>©2007</a:t>
            </a:r>
            <a:endParaRPr lang="en-CA" dirty="0">
              <a:latin typeface="Arial Narrow" panose="020B0606020202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80E3AA-7EAA-DF40-A8D9-3A241243CA4D}"/>
              </a:ext>
            </a:extLst>
          </p:cNvPr>
          <p:cNvSpPr txBox="1"/>
          <p:nvPr/>
        </p:nvSpPr>
        <p:spPr>
          <a:xfrm>
            <a:off x="1180096" y="4881860"/>
            <a:ext cx="86497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800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A. Y. Hoekstra, “Computer-supported games and role plays in teaching water management,” </a:t>
            </a:r>
            <a:r>
              <a:rPr lang="en-CA" sz="1800" i="1" dirty="0" err="1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Hydrol</a:t>
            </a:r>
            <a:r>
              <a:rPr lang="en-CA" sz="1800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Earth Syst Sci</a:t>
            </a:r>
            <a:r>
              <a:rPr lang="en-CA" sz="1800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vol. 16, no. 8, pp. 2985–2994, Aug. 2012, </a:t>
            </a:r>
            <a:r>
              <a:rPr lang="en-CA" sz="1800" dirty="0" err="1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CA" sz="1800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10.5194/hess-16-2985-2012.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44098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>
            <a:extLst>
              <a:ext uri="{FF2B5EF4-FFF2-40B4-BE49-F238E27FC236}">
                <a16:creationId xmlns:a16="http://schemas.microsoft.com/office/drawing/2014/main" id="{C3A46746-486D-43A6-B991-97BCA4056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1285876"/>
            <a:ext cx="9144000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0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GB" altLang="nl-NL" sz="2500" b="0">
              <a:solidFill>
                <a:schemeClr val="tx1"/>
              </a:solidFill>
              <a:ea typeface="MS Pゴシック" pitchFamily="-92" charset="-128"/>
            </a:endParaRPr>
          </a:p>
        </p:txBody>
      </p:sp>
      <p:pic>
        <p:nvPicPr>
          <p:cNvPr id="48134" name="Afbeelding 3" descr="UT_Logo_2400_White_EN.png">
            <a:extLst>
              <a:ext uri="{FF2B5EF4-FFF2-40B4-BE49-F238E27FC236}">
                <a16:creationId xmlns:a16="http://schemas.microsoft.com/office/drawing/2014/main" id="{B7282789-1EC6-42EF-8AED-79222437E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651" y="6286500"/>
            <a:ext cx="2970213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699F54-233C-454B-B6C4-B90B54C06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Setting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387DB-F1E6-431A-A58A-6483C7963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 Narrow" panose="020B0606020202030204" pitchFamily="34" charset="0"/>
              </a:rPr>
              <a:t>12 Farmers per River Basin (class divided into 2 river basins), each competing for water for their crops</a:t>
            </a:r>
          </a:p>
          <a:p>
            <a:pPr marL="0" indent="0" algn="ctr">
              <a:buNone/>
            </a:pPr>
            <a:r>
              <a:rPr lang="en-CA" b="1" i="1" dirty="0">
                <a:solidFill>
                  <a:srgbClr val="FF0000"/>
                </a:solidFill>
                <a:latin typeface="Arial Narrow" panose="020B0606020202030204" pitchFamily="34" charset="0"/>
              </a:rPr>
              <a:t>Water is the Limiting Factor</a:t>
            </a:r>
          </a:p>
          <a:p>
            <a:endParaRPr lang="en-CA" dirty="0">
              <a:latin typeface="Arial Narrow" panose="020B0606020202030204" pitchFamily="34" charset="0"/>
            </a:endParaRPr>
          </a:p>
          <a:p>
            <a:r>
              <a:rPr lang="en-CA" dirty="0">
                <a:latin typeface="Arial Narrow" panose="020B0606020202030204" pitchFamily="34" charset="0"/>
              </a:rPr>
              <a:t>3 reaches (subbasins):  upstream, midstream, downstream</a:t>
            </a:r>
          </a:p>
          <a:p>
            <a:r>
              <a:rPr lang="en-CA" dirty="0">
                <a:latin typeface="Arial Narrow" panose="020B0606020202030204" pitchFamily="34" charset="0"/>
              </a:rPr>
              <a:t>Different costs of living for each farmer (in $ 10</a:t>
            </a:r>
            <a:r>
              <a:rPr lang="en-CA" baseline="30000" dirty="0">
                <a:latin typeface="Arial Narrow" panose="020B0606020202030204" pitchFamily="34" charset="0"/>
              </a:rPr>
              <a:t>3</a:t>
            </a:r>
            <a:r>
              <a:rPr lang="en-CA" dirty="0">
                <a:latin typeface="Arial Narrow" panose="020B0606020202030204" pitchFamily="34" charset="0"/>
              </a:rPr>
              <a:t> per year)</a:t>
            </a:r>
          </a:p>
          <a:p>
            <a:r>
              <a:rPr lang="en-CA" dirty="0">
                <a:latin typeface="Arial Narrow" panose="020B0606020202030204" pitchFamily="34" charset="0"/>
              </a:rPr>
              <a:t>Each game is 8 rounds (8 years)</a:t>
            </a:r>
          </a:p>
          <a:p>
            <a:r>
              <a:rPr lang="en-CA" dirty="0">
                <a:latin typeface="Arial Narrow" panose="020B0606020202030204" pitchFamily="34" charset="0"/>
              </a:rPr>
              <a:t>5 minutes of negotiation + 10 minutes of feedback and discussion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3">
            <a:extLst>
              <a:ext uri="{FF2B5EF4-FFF2-40B4-BE49-F238E27FC236}">
                <a16:creationId xmlns:a16="http://schemas.microsoft.com/office/drawing/2014/main" id="{2C8D1567-BCDE-48E9-B018-724B6FB60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1285876"/>
            <a:ext cx="9144000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0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GB" altLang="nl-NL" sz="2500" b="0">
              <a:solidFill>
                <a:schemeClr val="tx1"/>
              </a:solidFill>
              <a:ea typeface="MS Pゴシック" pitchFamily="-92" charset="-128"/>
            </a:endParaRPr>
          </a:p>
        </p:txBody>
      </p:sp>
      <p:pic>
        <p:nvPicPr>
          <p:cNvPr id="50182" name="Afbeelding 3" descr="UT_Logo_2400_White_EN.png">
            <a:extLst>
              <a:ext uri="{FF2B5EF4-FFF2-40B4-BE49-F238E27FC236}">
                <a16:creationId xmlns:a16="http://schemas.microsoft.com/office/drawing/2014/main" id="{916C49DE-9D27-40B9-A0C5-9885AADDC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651" y="6286500"/>
            <a:ext cx="2970213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D1A8D5-9B40-4FDA-9712-293F82462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692DB-DC0D-4344-8C0C-2468A5CD1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 Narrow" panose="020B0606020202030204" pitchFamily="34" charset="0"/>
              </a:rPr>
              <a:t>Make money to support your family (by farming only)</a:t>
            </a:r>
          </a:p>
          <a:p>
            <a:endParaRPr lang="en-CA" dirty="0">
              <a:latin typeface="Arial Narrow" panose="020B0606020202030204" pitchFamily="34" charset="0"/>
            </a:endParaRPr>
          </a:p>
          <a:p>
            <a:r>
              <a:rPr lang="en-CA" dirty="0">
                <a:latin typeface="Arial Narrow" panose="020B0606020202030204" pitchFamily="34" charset="0"/>
              </a:rPr>
              <a:t>Overall success of your river basin as a whole (all reaches combined) determines the WINNERS of the game</a:t>
            </a:r>
          </a:p>
          <a:p>
            <a:pPr lvl="1"/>
            <a:r>
              <a:rPr lang="en-CA" b="1" i="1" dirty="0">
                <a:latin typeface="Arial Narrow" panose="020B0606020202030204" pitchFamily="34" charset="0"/>
              </a:rPr>
              <a:t>Net Benefit of the basin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Costs = pumping water (abstraction) + cost of living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Gross benefit = fair market price for crops produced</a:t>
            </a:r>
          </a:p>
          <a:p>
            <a:pPr marL="457200" lvl="1" indent="0">
              <a:buNone/>
            </a:pPr>
            <a:endParaRPr lang="en-CA" dirty="0">
              <a:latin typeface="Arial Narrow" panose="020B0606020202030204" pitchFamily="34" charset="0"/>
            </a:endParaRPr>
          </a:p>
          <a:p>
            <a:pPr marL="457200" lvl="1" indent="0" algn="ctr">
              <a:buNone/>
            </a:pPr>
            <a:r>
              <a:rPr lang="en-CA" sz="3000" b="1" dirty="0">
                <a:solidFill>
                  <a:srgbClr val="FF0000"/>
                </a:solidFill>
                <a:latin typeface="Arial Narrow" panose="020B0606020202030204" pitchFamily="34" charset="0"/>
              </a:rPr>
              <a:t>Net benefit = Gross benefit – Total cost</a:t>
            </a:r>
          </a:p>
          <a:p>
            <a:endParaRPr lang="en-CA" dirty="0">
              <a:latin typeface="Arial Narrow" panose="020B0606020202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>
            <a:extLst>
              <a:ext uri="{FF2B5EF4-FFF2-40B4-BE49-F238E27FC236}">
                <a16:creationId xmlns:a16="http://schemas.microsoft.com/office/drawing/2014/main" id="{9CED3718-0919-4373-8168-6901BACBBF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1285876"/>
            <a:ext cx="9144000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0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GB" altLang="nl-NL" sz="2500" b="0">
              <a:solidFill>
                <a:schemeClr val="tx1"/>
              </a:solidFill>
              <a:ea typeface="MS Pゴシック" pitchFamily="-92" charset="-128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61315-4BB1-4E35-BB9F-A10F5524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Cost of Water Abstraction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D0037-5387-44CC-A7F4-945BCB36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 Narrow" panose="020B0606020202030204" pitchFamily="34" charset="0"/>
              </a:rPr>
              <a:t>Total cost = (Number of water units x average unit cost) + cost of living</a:t>
            </a:r>
          </a:p>
          <a:p>
            <a:r>
              <a:rPr lang="en-CA" dirty="0">
                <a:latin typeface="Arial Narrow" panose="020B0606020202030204" pitchFamily="34" charset="0"/>
              </a:rPr>
              <a:t>Average cost per unit of water: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Increases as you and the other farmers in your subbasin abstract more water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Starts at $1 in first round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$1+</a:t>
            </a:r>
            <a:r>
              <a:rPr lang="en-CA" i="1" dirty="0">
                <a:latin typeface="Arial Narrow" panose="020B0606020202030204" pitchFamily="34" charset="0"/>
              </a:rPr>
              <a:t>n</a:t>
            </a:r>
            <a:r>
              <a:rPr lang="en-CA" dirty="0">
                <a:latin typeface="Arial Narrow" panose="020B0606020202030204" pitchFamily="34" charset="0"/>
              </a:rPr>
              <a:t> in subsequent rounds, </a:t>
            </a:r>
            <a:r>
              <a:rPr lang="en-CA" i="1" dirty="0">
                <a:latin typeface="Arial Narrow" panose="020B0606020202030204" pitchFamily="34" charset="0"/>
              </a:rPr>
              <a:t>n</a:t>
            </a:r>
            <a:r>
              <a:rPr lang="en-CA" dirty="0">
                <a:latin typeface="Arial Narrow" panose="020B0606020202030204" pitchFamily="34" charset="0"/>
              </a:rPr>
              <a:t>= depletion of storage (amount abstracted from previous rounds)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Each additional water unit costs an additional $1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3">
            <a:extLst>
              <a:ext uri="{FF2B5EF4-FFF2-40B4-BE49-F238E27FC236}">
                <a16:creationId xmlns:a16="http://schemas.microsoft.com/office/drawing/2014/main" id="{5286C2D9-F32B-4E46-8695-9B299FF3B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1285876"/>
            <a:ext cx="9144000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0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GB" altLang="nl-NL" sz="2500" b="0">
              <a:solidFill>
                <a:schemeClr val="tx1"/>
              </a:solidFill>
              <a:ea typeface="MS Pゴシック" pitchFamily="-92" charset="-128"/>
            </a:endParaRPr>
          </a:p>
        </p:txBody>
      </p:sp>
      <p:pic>
        <p:nvPicPr>
          <p:cNvPr id="52230" name="Afbeelding 3" descr="UT_Logo_2400_White_EN.png">
            <a:extLst>
              <a:ext uri="{FF2B5EF4-FFF2-40B4-BE49-F238E27FC236}">
                <a16:creationId xmlns:a16="http://schemas.microsoft.com/office/drawing/2014/main" id="{90F96BDD-BE0E-4D56-8F19-D415F02E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651" y="6286500"/>
            <a:ext cx="2970213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31" name="TextBox 1">
            <a:extLst>
              <a:ext uri="{FF2B5EF4-FFF2-40B4-BE49-F238E27FC236}">
                <a16:creationId xmlns:a16="http://schemas.microsoft.com/office/drawing/2014/main" id="{E1590496-09CC-46CB-9EB0-F61DF7A95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0611" y="4477957"/>
            <a:ext cx="429957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0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CA" altLang="en-US" sz="3000" i="1" dirty="0">
              <a:solidFill>
                <a:srgbClr val="FF0000"/>
              </a:solidFill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3000" i="1" dirty="0">
                <a:solidFill>
                  <a:srgbClr val="FF0000"/>
                </a:solidFill>
                <a:latin typeface="Arial Narrow" panose="020B0606020202030204" pitchFamily="34" charset="0"/>
              </a:rPr>
              <a:t>Law of Supply and Demand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8C8F5-6289-4CF5-981D-9A56B578F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Benefit of Water Abstraction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7BB96-D2AC-488A-A0C7-66BE9867E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628" y="1773195"/>
            <a:ext cx="9724372" cy="2314617"/>
          </a:xfrm>
        </p:spPr>
        <p:txBody>
          <a:bodyPr/>
          <a:lstStyle/>
          <a:p>
            <a:r>
              <a:rPr lang="en-CA" dirty="0">
                <a:latin typeface="Arial Narrow" panose="020B0606020202030204" pitchFamily="34" charset="0"/>
              </a:rPr>
              <a:t>You will EARN money by selling the crops that your water units grow</a:t>
            </a:r>
          </a:p>
          <a:p>
            <a:r>
              <a:rPr lang="en-CA" dirty="0">
                <a:latin typeface="Arial Narrow" panose="020B0606020202030204" pitchFamily="34" charset="0"/>
              </a:rPr>
              <a:t>Gross benefit = Units of water abstracted x benefit per unit (in $)</a:t>
            </a:r>
          </a:p>
          <a:p>
            <a:r>
              <a:rPr lang="en-CA" dirty="0">
                <a:latin typeface="Arial Narrow" panose="020B0606020202030204" pitchFamily="34" charset="0"/>
              </a:rPr>
              <a:t>Benefit per unit (to start) = $ 50/unit</a:t>
            </a:r>
          </a:p>
          <a:p>
            <a:r>
              <a:rPr lang="en-CA" altLang="en-US" b="0" dirty="0">
                <a:latin typeface="Arial Narrow" panose="020B0606020202030204" pitchFamily="34" charset="0"/>
              </a:rPr>
              <a:t>Cost per unit of water could fluctuate with market conditions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3">
            <a:extLst>
              <a:ext uri="{FF2B5EF4-FFF2-40B4-BE49-F238E27FC236}">
                <a16:creationId xmlns:a16="http://schemas.microsoft.com/office/drawing/2014/main" id="{D65463CB-981E-457B-8DCB-C1BB25E84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6608" y="1285875"/>
            <a:ext cx="9144000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0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GB" altLang="nl-NL" sz="2500" b="0">
              <a:solidFill>
                <a:schemeClr val="tx1"/>
              </a:solidFill>
              <a:ea typeface="MS Pゴシック" pitchFamily="-92" charset="-128"/>
            </a:endParaRPr>
          </a:p>
        </p:txBody>
      </p:sp>
      <p:pic>
        <p:nvPicPr>
          <p:cNvPr id="56325" name="Afbeelding 3" descr="UT_Logo_2400_White_EN.png">
            <a:extLst>
              <a:ext uri="{FF2B5EF4-FFF2-40B4-BE49-F238E27FC236}">
                <a16:creationId xmlns:a16="http://schemas.microsoft.com/office/drawing/2014/main" id="{4577B2F8-D7EA-49C4-96D4-E003CBB63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651" y="6286500"/>
            <a:ext cx="2970213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6" name="Picture 26">
            <a:extLst>
              <a:ext uri="{FF2B5EF4-FFF2-40B4-BE49-F238E27FC236}">
                <a16:creationId xmlns:a16="http://schemas.microsoft.com/office/drawing/2014/main" id="{023C3FB8-8F83-46F1-A529-187E64193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45" y="1310514"/>
            <a:ext cx="6408737" cy="345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24059" name="Picture 27">
            <a:extLst>
              <a:ext uri="{FF2B5EF4-FFF2-40B4-BE49-F238E27FC236}">
                <a16:creationId xmlns:a16="http://schemas.microsoft.com/office/drawing/2014/main" id="{D74EB33E-1FF5-48E9-8CB8-BA41D1D65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491" y="4746245"/>
            <a:ext cx="6408737" cy="162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Rectangle 3">
            <a:extLst>
              <a:ext uri="{FF2B5EF4-FFF2-40B4-BE49-F238E27FC236}">
                <a16:creationId xmlns:a16="http://schemas.microsoft.com/office/drawing/2014/main" id="{6B5B0981-CBD2-4F95-B446-CDF245B33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6608" y="4186464"/>
            <a:ext cx="3024187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marL="358775" indent="-358775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0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ts val="1200"/>
              </a:spcBef>
              <a:buClrTx/>
              <a:buSzTx/>
              <a:buNone/>
            </a:pPr>
            <a:r>
              <a:rPr lang="en-US" altLang="nl-NL" sz="1600" b="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Q</a:t>
            </a:r>
            <a:r>
              <a:rPr lang="en-US" altLang="nl-NL" sz="1600" b="0" baseline="-2500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out</a:t>
            </a:r>
            <a:r>
              <a:rPr lang="en-US" altLang="nl-NL" sz="1600" b="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 = S</a:t>
            </a:r>
            <a:r>
              <a:rPr lang="en-US" altLang="nl-NL" sz="1600" b="0" baseline="-2500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i</a:t>
            </a:r>
            <a:r>
              <a:rPr lang="en-US" altLang="nl-NL" sz="1600" b="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 / k,    k = 1.25 year</a:t>
            </a: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B7B89EF7-8001-4B6F-9FFF-BE3AC16E6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6608" y="3814796"/>
            <a:ext cx="3059112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marL="358775" indent="-358775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0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ts val="1200"/>
              </a:spcBef>
              <a:buClrTx/>
              <a:buSzTx/>
              <a:buNone/>
            </a:pPr>
            <a:r>
              <a:rPr lang="en-US" altLang="nl-NL" sz="1600" b="0" dirty="0" err="1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dS</a:t>
            </a:r>
            <a:r>
              <a:rPr lang="en-US" altLang="nl-NL" sz="1600" b="0" dirty="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 = </a:t>
            </a:r>
            <a:r>
              <a:rPr lang="en-US" altLang="nl-NL" sz="1600" b="0" dirty="0" err="1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P</a:t>
            </a:r>
            <a:r>
              <a:rPr lang="en-US" altLang="nl-NL" sz="1600" b="0" baseline="-25000" dirty="0" err="1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net</a:t>
            </a:r>
            <a:r>
              <a:rPr lang="en-US" altLang="nl-NL" sz="1600" b="0" dirty="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 + Q</a:t>
            </a:r>
            <a:r>
              <a:rPr lang="en-US" altLang="nl-NL" sz="1600" b="0" baseline="-25000" dirty="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in</a:t>
            </a:r>
            <a:r>
              <a:rPr lang="en-US" altLang="nl-NL" sz="1600" b="0" dirty="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 – </a:t>
            </a:r>
            <a:r>
              <a:rPr lang="en-US" altLang="nl-NL" sz="1600" b="0" dirty="0" err="1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Q</a:t>
            </a:r>
            <a:r>
              <a:rPr lang="en-US" altLang="nl-NL" sz="1600" b="0" baseline="-25000" dirty="0" err="1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out</a:t>
            </a:r>
            <a:r>
              <a:rPr lang="en-US" altLang="nl-NL" sz="1600" b="0" baseline="-25000" dirty="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  </a:t>
            </a:r>
            <a:r>
              <a:rPr lang="en-US" altLang="nl-NL" sz="1600" b="0" dirty="0">
                <a:solidFill>
                  <a:schemeClr val="tx1"/>
                </a:solidFill>
                <a:ea typeface="MS Pゴシック" pitchFamily="-92" charset="-128"/>
                <a:cs typeface="Arial" panose="020B0604020202020204" pitchFamily="34" charset="0"/>
              </a:rPr>
              <a:t>– A</a:t>
            </a:r>
          </a:p>
        </p:txBody>
      </p:sp>
      <p:sp>
        <p:nvSpPr>
          <p:cNvPr id="56330" name="TextBox 1">
            <a:extLst>
              <a:ext uri="{FF2B5EF4-FFF2-40B4-BE49-F238E27FC236}">
                <a16:creationId xmlns:a16="http://schemas.microsoft.com/office/drawing/2014/main" id="{3A286449-A0A8-40A0-BCC1-A0D33ACF90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1284" y="1683662"/>
            <a:ext cx="3408281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0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24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CFFFF"/>
              </a:buClr>
              <a:buSzPct val="80000"/>
              <a:buFont typeface="Monotype Sorts" pitchFamily="2" charset="2"/>
              <a:buChar char="n"/>
              <a:defRPr sz="1600" b="1">
                <a:solidFill>
                  <a:srgbClr val="CCFF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2000" i="1" u="sng" dirty="0">
                <a:solidFill>
                  <a:schemeClr val="accent1"/>
                </a:solidFill>
                <a:latin typeface="Arial Narrow" panose="020B0606020202030204" pitchFamily="34" charset="0"/>
              </a:rPr>
              <a:t>NOTES: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CA" altLang="en-US" sz="2000" i="1" dirty="0">
              <a:solidFill>
                <a:schemeClr val="accent1"/>
              </a:solidFill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2000" i="1" dirty="0">
                <a:solidFill>
                  <a:schemeClr val="accent1"/>
                </a:solidFill>
                <a:latin typeface="Arial Narrow" panose="020B0606020202030204" pitchFamily="34" charset="0"/>
              </a:rPr>
              <a:t>Climate has been 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2000" i="1" dirty="0">
                <a:solidFill>
                  <a:schemeClr val="accent1"/>
                </a:solidFill>
                <a:latin typeface="Arial Narrow" panose="020B0606020202030204" pitchFamily="34" charset="0"/>
              </a:rPr>
              <a:t>unpredictable within the basin in recent years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CA" altLang="en-US" sz="2000" i="1" dirty="0">
              <a:solidFill>
                <a:schemeClr val="accent1"/>
              </a:solidFill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2000" i="1" dirty="0">
                <a:solidFill>
                  <a:schemeClr val="accent1"/>
                </a:solidFill>
                <a:latin typeface="Arial Narrow" panose="020B0606020202030204" pitchFamily="34" charset="0"/>
              </a:rPr>
              <a:t>+ 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br>
              <a:rPr lang="en-CA" altLang="en-US" sz="2000" i="1" dirty="0">
                <a:solidFill>
                  <a:schemeClr val="accent1"/>
                </a:solidFill>
                <a:latin typeface="Arial Narrow" panose="020B0606020202030204" pitchFamily="34" charset="0"/>
              </a:rPr>
            </a:br>
            <a:r>
              <a:rPr lang="en-CA" altLang="en-US" sz="2000" i="1" dirty="0">
                <a:solidFill>
                  <a:schemeClr val="accent1"/>
                </a:solidFill>
                <a:latin typeface="Arial Narrow" panose="020B0606020202030204" pitchFamily="34" charset="0"/>
              </a:rPr>
              <a:t>Governments are considering equitable water-share agreements, but so far can’t agree on terms…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9FA30D-A95E-41AB-A99B-485F1EAC1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Hydrology of the River Basins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A08B1-F154-4A14-B625-4F38CD6DF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Cost of Living (in 10</a:t>
            </a:r>
            <a:r>
              <a:rPr lang="en-CA" baseline="30000" dirty="0"/>
              <a:t>3</a:t>
            </a:r>
            <a:r>
              <a:rPr lang="en-CA" dirty="0"/>
              <a:t> $ per year)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056D60C-CC44-431B-92E3-026D710500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1204806"/>
              </p:ext>
            </p:extLst>
          </p:nvPr>
        </p:nvGraphicFramePr>
        <p:xfrm>
          <a:off x="1130935" y="1773238"/>
          <a:ext cx="9725025" cy="4116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BD7D078-0DDA-48A9-A64F-EB28A399090B}"/>
              </a:ext>
            </a:extLst>
          </p:cNvPr>
          <p:cNvSpPr txBox="1"/>
          <p:nvPr/>
        </p:nvSpPr>
        <p:spPr>
          <a:xfrm>
            <a:off x="1016000" y="2296160"/>
            <a:ext cx="1540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>
                <a:latin typeface="Arial Narrow" panose="020B0606020202030204" pitchFamily="34" charset="0"/>
              </a:rPr>
              <a:t>Upstream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626E29-0535-4288-B57B-D84FF02738FF}"/>
              </a:ext>
            </a:extLst>
          </p:cNvPr>
          <p:cNvSpPr txBox="1"/>
          <p:nvPr/>
        </p:nvSpPr>
        <p:spPr>
          <a:xfrm>
            <a:off x="4654084" y="2296160"/>
            <a:ext cx="1654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>
                <a:latin typeface="Arial Narrow" panose="020B0606020202030204" pitchFamily="34" charset="0"/>
              </a:rPr>
              <a:t>Midstream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D1948A-5047-4238-A0CB-DB3807803411}"/>
              </a:ext>
            </a:extLst>
          </p:cNvPr>
          <p:cNvSpPr txBox="1"/>
          <p:nvPr/>
        </p:nvSpPr>
        <p:spPr>
          <a:xfrm>
            <a:off x="8098324" y="2280900"/>
            <a:ext cx="1949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>
                <a:latin typeface="Arial Narrow" panose="020B0606020202030204" pitchFamily="34" charset="0"/>
              </a:rPr>
              <a:t>Downstream</a:t>
            </a:r>
          </a:p>
        </p:txBody>
      </p:sp>
    </p:spTree>
    <p:extLst>
      <p:ext uri="{BB962C8B-B14F-4D97-AF65-F5344CB8AC3E}">
        <p14:creationId xmlns:p14="http://schemas.microsoft.com/office/powerpoint/2010/main" val="2708081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14F00-4ADF-4DB9-A038-7283FA0F3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Is Who in this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B94A0-6089-4115-9864-5D3704C9B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u="sng" dirty="0">
                <a:latin typeface="Arial Narrow" panose="020B0606020202030204" pitchFamily="34" charset="0"/>
              </a:rPr>
              <a:t>Instructor’s Role</a:t>
            </a:r>
            <a:r>
              <a:rPr lang="en-CA" dirty="0">
                <a:latin typeface="Arial Narrow" panose="020B0606020202030204" pitchFamily="34" charset="0"/>
              </a:rPr>
              <a:t>:  Water licenser (Government)</a:t>
            </a:r>
          </a:p>
          <a:p>
            <a:r>
              <a:rPr lang="en-CA" u="sng" dirty="0">
                <a:latin typeface="Arial Narrow" panose="020B0606020202030204" pitchFamily="34" charset="0"/>
              </a:rPr>
              <a:t>Teaching Assistant Role(s)</a:t>
            </a:r>
            <a:r>
              <a:rPr lang="en-CA" dirty="0">
                <a:latin typeface="Arial Narrow" panose="020B0606020202030204" pitchFamily="34" charset="0"/>
              </a:rPr>
              <a:t>: 1 per river basin as ‘enforcement officers’</a:t>
            </a:r>
          </a:p>
          <a:p>
            <a:r>
              <a:rPr lang="en-CA" u="sng" dirty="0">
                <a:latin typeface="Arial Narrow" panose="020B0606020202030204" pitchFamily="34" charset="0"/>
              </a:rPr>
              <a:t>Student role(s)</a:t>
            </a:r>
            <a:r>
              <a:rPr lang="en-CA" dirty="0">
                <a:latin typeface="Arial Narrow" panose="020B0606020202030204" pitchFamily="34" charset="0"/>
              </a:rPr>
              <a:t>:  each of you will play a farmer allocated to a specific subbasin within one of two river basins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Two games (River basins) are being playing </a:t>
            </a:r>
            <a:r>
              <a:rPr lang="en-CA" i="1" u="sng" dirty="0">
                <a:latin typeface="Arial Narrow" panose="020B0606020202030204" pitchFamily="34" charset="0"/>
              </a:rPr>
              <a:t>simultaneously</a:t>
            </a:r>
            <a:r>
              <a:rPr lang="en-CA" dirty="0">
                <a:latin typeface="Arial Narrow" panose="020B0606020202030204" pitchFamily="34" charset="0"/>
              </a:rPr>
              <a:t> 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Three reaches or subbasins within each basin</a:t>
            </a:r>
          </a:p>
          <a:p>
            <a:pPr lvl="2"/>
            <a:r>
              <a:rPr lang="en-CA" dirty="0">
                <a:latin typeface="Arial Narrow" panose="020B0606020202030204" pitchFamily="34" charset="0"/>
              </a:rPr>
              <a:t>Upstream, Middle, Downstream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Everyone will be given a unique cost of living based on operations costs for their farm, and cost of living in their region</a:t>
            </a:r>
          </a:p>
          <a:p>
            <a:pPr lvl="1"/>
            <a:r>
              <a:rPr lang="en-CA" dirty="0">
                <a:latin typeface="Arial Narrow" panose="020B0606020202030204" pitchFamily="34" charset="0"/>
              </a:rPr>
              <a:t>Everyone will play 2 games (8 rounds per game) total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algary">
      <a:dk1>
        <a:srgbClr val="000000"/>
      </a:dk1>
      <a:lt1>
        <a:srgbClr val="FFFFFF"/>
      </a:lt1>
      <a:dk2>
        <a:srgbClr val="8C857B"/>
      </a:dk2>
      <a:lt2>
        <a:srgbClr val="C3BFB6"/>
      </a:lt2>
      <a:accent1>
        <a:srgbClr val="D6001C"/>
      </a:accent1>
      <a:accent2>
        <a:srgbClr val="FFA300"/>
      </a:accent2>
      <a:accent3>
        <a:srgbClr val="FF671F"/>
      </a:accent3>
      <a:accent4>
        <a:srgbClr val="B5BD00"/>
      </a:accent4>
      <a:accent5>
        <a:srgbClr val="CE0058"/>
      </a:accent5>
      <a:accent6>
        <a:srgbClr val="A6192E"/>
      </a:accent6>
      <a:hlink>
        <a:srgbClr val="D6001C"/>
      </a:hlink>
      <a:folHlink>
        <a:srgbClr val="8C857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1557</TotalTime>
  <Words>1145</Words>
  <Application>Microsoft Office PowerPoint</Application>
  <PresentationFormat>Widescreen</PresentationFormat>
  <Paragraphs>163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Arial Narrow</vt:lpstr>
      <vt:lpstr>Calibri</vt:lpstr>
      <vt:lpstr>Calibri Light</vt:lpstr>
      <vt:lpstr>Monotype Sorts</vt:lpstr>
      <vt:lpstr>Times New Roman</vt:lpstr>
      <vt:lpstr>Office Theme</vt:lpstr>
      <vt:lpstr>PowerPoint Presentation</vt:lpstr>
      <vt:lpstr>Acknowledgement</vt:lpstr>
      <vt:lpstr>The Setting</vt:lpstr>
      <vt:lpstr>The Aim</vt:lpstr>
      <vt:lpstr>Cost of Water Abstraction</vt:lpstr>
      <vt:lpstr>Benefit of Water Abstraction</vt:lpstr>
      <vt:lpstr>Hydrology of the River Basins</vt:lpstr>
      <vt:lpstr>Cost of Living (in 103 $ per year)</vt:lpstr>
      <vt:lpstr>Who Is Who in this Game?</vt:lpstr>
      <vt:lpstr>River Basin #1 (RB1)</vt:lpstr>
      <vt:lpstr>River Basin #2 (RB2)</vt:lpstr>
      <vt:lpstr>Instructions</vt:lpstr>
      <vt:lpstr>Instructions (cont’d)</vt:lpstr>
      <vt:lpstr>Feedback You Will Receive</vt:lpstr>
      <vt:lpstr>Decision Sheet</vt:lpstr>
      <vt:lpstr>The Plan/Schedule</vt:lpstr>
      <vt:lpstr>To Prepare Yourself…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Tricia Stadnyk</dc:creator>
  <cp:lastModifiedBy>Tricia Stadnyk</cp:lastModifiedBy>
  <cp:revision>162</cp:revision>
  <cp:lastPrinted>2022-11-17T15:26:47Z</cp:lastPrinted>
  <dcterms:created xsi:type="dcterms:W3CDTF">2020-11-29T03:01:25Z</dcterms:created>
  <dcterms:modified xsi:type="dcterms:W3CDTF">2024-06-06T16:25:10Z</dcterms:modified>
</cp:coreProperties>
</file>